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1" r:id="rId6"/>
    <p:sldId id="263" r:id="rId7"/>
    <p:sldId id="272" r:id="rId8"/>
    <p:sldId id="262" r:id="rId9"/>
    <p:sldId id="268" r:id="rId10"/>
    <p:sldId id="264" r:id="rId11"/>
    <p:sldId id="270" r:id="rId12"/>
    <p:sldId id="267" r:id="rId13"/>
    <p:sldId id="266" r:id="rId14"/>
    <p:sldId id="287" r:id="rId15"/>
    <p:sldId id="282" r:id="rId16"/>
    <p:sldId id="288" r:id="rId17"/>
    <p:sldId id="280" r:id="rId18"/>
    <p:sldId id="28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A0000"/>
    <a:srgbClr val="AF6666"/>
    <a:srgbClr val="3D8C41"/>
    <a:srgbClr val="32A1A6"/>
    <a:srgbClr val="EBEBDD"/>
    <a:srgbClr val="4D4D4D"/>
    <a:srgbClr val="006F83"/>
    <a:srgbClr val="DED8A4"/>
    <a:srgbClr val="969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315" autoAdjust="0"/>
  </p:normalViewPr>
  <p:slideViewPr>
    <p:cSldViewPr snapToGrid="0" showGuides="1">
      <p:cViewPr varScale="1">
        <p:scale>
          <a:sx n="72" d="100"/>
          <a:sy n="72" d="100"/>
        </p:scale>
        <p:origin x="456" y="56"/>
      </p:cViewPr>
      <p:guideLst>
        <p:guide orient="horz" pos="2160"/>
        <p:guide pos="3840"/>
        <p:guide pos="801"/>
      </p:guideLst>
    </p:cSldViewPr>
  </p:slideViewPr>
  <p:outlineViewPr>
    <p:cViewPr>
      <p:scale>
        <a:sx n="33" d="100"/>
        <a:sy n="33" d="100"/>
      </p:scale>
      <p:origin x="0" y="-1027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4C60F-CCEE-4849-8BF8-7C8A5DECBC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38EFE-B0EB-46B9-9988-C15EDAE53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BDE61-105E-4C8A-9370-EE26862DA328}" type="datetimeFigureOut">
              <a:rPr lang="en-US" smtClean="0"/>
              <a:t>4/7/2021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6972C1-2B46-4BF1-B2C5-D1B7FEC2F0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EFF4B-2573-4BDA-A6F2-A5502C913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E74F-E86B-4506-9DE4-E1532F489F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07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9E564-F46A-4B13-9263-4DBEDE3F3E54}" type="datetimeFigureOut">
              <a:rPr lang="en-US" noProof="0" smtClean="0"/>
              <a:t>4/7/2021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4110D-4E99-49C1-BF09-9D9E5818BB6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34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99954E-D83C-4E03-A51E-E9EFC4CB52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FAA74F-DE92-4414-B0C7-466184CBCC99}"/>
              </a:ext>
            </a:extLst>
          </p:cNvPr>
          <p:cNvSpPr/>
          <p:nvPr userDrawn="1"/>
        </p:nvSpPr>
        <p:spPr>
          <a:xfrm>
            <a:off x="4093463" y="404813"/>
            <a:ext cx="4005072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9D4896A-B348-4A66-B8A4-5E68BBCC49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93464" y="5296342"/>
            <a:ext cx="4005072" cy="1561657"/>
          </a:xfrm>
          <a:solidFill>
            <a:schemeClr val="tx1"/>
          </a:solidFill>
        </p:spPr>
        <p:txBody>
          <a:bodyPr tIns="90000" bIns="90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>
                <a:solidFill>
                  <a:schemeClr val="bg1"/>
                </a:solidFill>
              </a:defRPr>
            </a:lvl2pPr>
            <a:lvl3pPr marL="914400" indent="0" algn="ctr">
              <a:buNone/>
              <a:defRPr sz="28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4" y="2117623"/>
            <a:ext cx="4005072" cy="2977551"/>
          </a:xfr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0" y="953857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0A900D34-4B01-4389-9CFF-FFCB0CF7A3CC}"/>
              </a:ext>
            </a:extLst>
          </p:cNvPr>
          <p:cNvSpPr/>
          <p:nvPr userDrawn="1"/>
        </p:nvSpPr>
        <p:spPr>
          <a:xfrm>
            <a:off x="4922520" y="191645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865235-7FA6-4F58-B90E-4404EAE577DF}"/>
              </a:ext>
            </a:extLst>
          </p:cNvPr>
          <p:cNvSpPr/>
          <p:nvPr userDrawn="1"/>
        </p:nvSpPr>
        <p:spPr>
          <a:xfrm>
            <a:off x="4093463" y="5095174"/>
            <a:ext cx="4005072" cy="22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5" descr="Rectangle shape">
            <a:extLst>
              <a:ext uri="{FF2B5EF4-FFF2-40B4-BE49-F238E27FC236}">
                <a16:creationId xmlns:a16="http://schemas.microsoft.com/office/drawing/2014/main" id="{72ED261F-FABA-4D73-8360-A897A6082FA6}"/>
              </a:ext>
            </a:extLst>
          </p:cNvPr>
          <p:cNvSpPr/>
          <p:nvPr userDrawn="1"/>
        </p:nvSpPr>
        <p:spPr>
          <a:xfrm>
            <a:off x="-1" y="509517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843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89555"/>
            <a:ext cx="4405067" cy="173721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84490" y="2620884"/>
            <a:ext cx="4955429" cy="808115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04701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284490" y="2107734"/>
            <a:ext cx="4955429" cy="43059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60CEEAE-673F-4CB5-B22D-3567AE8002C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284489" y="976103"/>
            <a:ext cx="4955429" cy="112842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4825933-91D2-4FC0-BB9B-5D124BF9D51B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284490" y="5321068"/>
            <a:ext cx="4955429" cy="548574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D20445D-98AF-47B2-9FBD-AF19976FE079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284490" y="4807915"/>
            <a:ext cx="4955429" cy="43059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6B4ED62-0191-4136-BE3C-958CFAB7AC9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284489" y="3676284"/>
            <a:ext cx="4955429" cy="112842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15" name="Rectangle 13" descr="Rectangle shape">
            <a:extLst>
              <a:ext uri="{FF2B5EF4-FFF2-40B4-BE49-F238E27FC236}">
                <a16:creationId xmlns:a16="http://schemas.microsoft.com/office/drawing/2014/main" id="{7A6E2CC8-AD16-49DE-83C6-DA0AA5063E1D}"/>
              </a:ext>
            </a:extLst>
          </p:cNvPr>
          <p:cNvSpPr/>
          <p:nvPr userDrawn="1"/>
        </p:nvSpPr>
        <p:spPr>
          <a:xfrm>
            <a:off x="-1" y="3341010"/>
            <a:ext cx="4246123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440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9A7BA7-C33A-4105-8F53-B8940C0A3F83}"/>
              </a:ext>
            </a:extLst>
          </p:cNvPr>
          <p:cNvSpPr/>
          <p:nvPr userDrawn="1"/>
        </p:nvSpPr>
        <p:spPr>
          <a:xfrm>
            <a:off x="4408227" y="-9144"/>
            <a:ext cx="1353312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5FDDE8-E604-43B2-9010-7650176DFE1B}"/>
              </a:ext>
            </a:extLst>
          </p:cNvPr>
          <p:cNvSpPr/>
          <p:nvPr userDrawn="1"/>
        </p:nvSpPr>
        <p:spPr>
          <a:xfrm>
            <a:off x="6051420" y="0"/>
            <a:ext cx="2039112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0413" y="0"/>
            <a:ext cx="2971800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4571999"/>
            <a:ext cx="4422014" cy="150882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408227" y="2494818"/>
            <a:ext cx="1353314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60CEEAE-673F-4CB5-B22D-3567AE8002C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779480" y="1520399"/>
            <a:ext cx="1982060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4825933-91D2-4FC0-BB9B-5D124BF9D51B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984239" y="4599296"/>
            <a:ext cx="5367974" cy="1019338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F95E71-8CFB-47D8-857E-5CF7D091CCF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639221" y="2494818"/>
            <a:ext cx="1353314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20BB32-08C4-4A57-831F-A25F6DD5F662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10474" y="1520399"/>
            <a:ext cx="1982060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94EBB8B-63BC-49D7-A4A6-810321F08EC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9950851" y="2494818"/>
            <a:ext cx="1401361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DC8524C-8473-476B-9727-B88579F5C6D1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339466" y="1520399"/>
            <a:ext cx="2401321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408227" y="3684893"/>
            <a:ext cx="1353314" cy="612000"/>
          </a:xfrm>
        </p:spPr>
        <p:txBody>
          <a:bodyPr lIns="0" tIns="0" rIns="0" bIns="0" anchor="b">
            <a:normAutofit/>
          </a:bodyPr>
          <a:lstStyle>
            <a:lvl1pPr marL="0" indent="0" algn="r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8AB304D-0212-48B1-9FA2-FFFBBA30066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732363" y="3684893"/>
            <a:ext cx="1353314" cy="612000"/>
          </a:xfrm>
        </p:spPr>
        <p:txBody>
          <a:bodyPr lIns="0" tIns="0" rIns="0" bIns="0" anchor="b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2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C3FB435-A0E9-4DB4-97CD-CD4676D2A60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966893" y="3684893"/>
            <a:ext cx="1401361" cy="612000"/>
          </a:xfrm>
        </p:spPr>
        <p:txBody>
          <a:bodyPr lIns="0" tIns="0" rIns="0" bIns="0" anchor="b">
            <a:normAutofit/>
          </a:bodyPr>
          <a:lstStyle>
            <a:lvl1pPr marL="0" indent="0" algn="r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3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1" name="Rectangle 31" descr="Rectangle shape">
            <a:extLst>
              <a:ext uri="{FF2B5EF4-FFF2-40B4-BE49-F238E27FC236}">
                <a16:creationId xmlns:a16="http://schemas.microsoft.com/office/drawing/2014/main" id="{98B8BA77-4925-481F-93A8-D07826A9C50C}"/>
              </a:ext>
            </a:extLst>
          </p:cNvPr>
          <p:cNvSpPr/>
          <p:nvPr userDrawn="1"/>
        </p:nvSpPr>
        <p:spPr>
          <a:xfrm>
            <a:off x="0" y="4252116"/>
            <a:ext cx="278618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2026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2688336"/>
            <a:ext cx="5256213" cy="41696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9600" y="814742"/>
            <a:ext cx="4422014" cy="619448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5346" y="3015916"/>
            <a:ext cx="4371473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8AB304D-0212-48B1-9FA2-FFFBBA30066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486281" y="3015916"/>
            <a:ext cx="2716437" cy="4788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345" y="3585385"/>
            <a:ext cx="4371473" cy="22144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62C7EF8-2FB4-4ED0-A661-3328AF0A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9600" y="1979605"/>
            <a:ext cx="4412151" cy="100633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A0F49E4-92A1-4E95-B557-32CC712F2097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486281" y="3585385"/>
            <a:ext cx="4865932" cy="22144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8604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0" y="1581912"/>
            <a:ext cx="12192000" cy="527608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97157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7EC15B-6ADB-43E7-8D3D-9CA1B60F918F}"/>
              </a:ext>
            </a:extLst>
          </p:cNvPr>
          <p:cNvCxnSpPr/>
          <p:nvPr userDrawn="1"/>
        </p:nvCxnSpPr>
        <p:spPr>
          <a:xfrm>
            <a:off x="-1" y="4642338"/>
            <a:ext cx="11731752" cy="0"/>
          </a:xfrm>
          <a:prstGeom prst="straightConnector1">
            <a:avLst/>
          </a:prstGeom>
          <a:ln w="190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6D8E99-1988-42A8-9F1C-95B986DC31E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649981" y="4411980"/>
            <a:ext cx="4892040" cy="0"/>
          </a:xfrm>
          <a:prstGeom prst="straightConnector1">
            <a:avLst/>
          </a:prstGeom>
          <a:ln w="190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1" descr="Competitors logos quadrant">
            <a:extLst>
              <a:ext uri="{FF2B5EF4-FFF2-40B4-BE49-F238E27FC236}">
                <a16:creationId xmlns:a16="http://schemas.microsoft.com/office/drawing/2014/main" id="{9E7B5F5C-D6CB-40DA-9AEA-4945FD67068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30305" y="294838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0" name="Picture Placeholder 11" descr="Competitors logos quadrant">
            <a:extLst>
              <a:ext uri="{FF2B5EF4-FFF2-40B4-BE49-F238E27FC236}">
                <a16:creationId xmlns:a16="http://schemas.microsoft.com/office/drawing/2014/main" id="{5E7FCEE1-8543-48D2-92BF-C15B856518F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72933" y="2218387"/>
            <a:ext cx="1655064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F1D6EC72-CD23-4FB2-B57B-639BD132182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21461" y="4889390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9ECFB104-72C8-4C8F-9892-D63C32BDB4C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EB1BE7C2-D7E1-44FC-9E2F-07D83234A28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96986" y="502628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CC78793E-2DD2-4C95-911F-5128AE36DF8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528930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42F0CC5-5779-42DA-8794-6726B62CC76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4089581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A1687596-F4AA-47A2-B151-DE1D2D317A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4089581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0B300A8-8F26-4803-B75B-4109631B8AD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16416" y="6208556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52D52EF-59ED-4ADC-B2F9-DFFB875F5A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16416" y="1876140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2126427F-C54E-4B7F-9641-938D9541923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013409" y="1981647"/>
            <a:ext cx="2331720" cy="539496"/>
          </a:xfrm>
          <a:solidFill>
            <a:schemeClr val="bg1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8640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ep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3703320"/>
            <a:ext cx="3528000" cy="31546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9896" y="3829204"/>
            <a:ext cx="273741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701" y="4617038"/>
            <a:ext cx="2741612" cy="1463785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9" y="2739982"/>
            <a:ext cx="3432374" cy="8454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0C9FB-EE54-4D19-932C-4EF9C7CC93B4}"/>
              </a:ext>
            </a:extLst>
          </p:cNvPr>
          <p:cNvSpPr/>
          <p:nvPr userDrawn="1"/>
        </p:nvSpPr>
        <p:spPr>
          <a:xfrm>
            <a:off x="4368003" y="2944943"/>
            <a:ext cx="3510000" cy="315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DA829CB-8433-4580-B34A-C48512DF4776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813818" y="3070827"/>
            <a:ext cx="271835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B17A0E8-5FE1-4EDB-9912-D15DE0F515CA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809623" y="3858661"/>
            <a:ext cx="2718358" cy="2077777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8EA48-44FB-466C-808A-654F878A2BE5}"/>
              </a:ext>
            </a:extLst>
          </p:cNvPr>
          <p:cNvSpPr/>
          <p:nvPr userDrawn="1"/>
        </p:nvSpPr>
        <p:spPr>
          <a:xfrm>
            <a:off x="7859550" y="914400"/>
            <a:ext cx="3492000" cy="4197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8E05EE-476C-464F-97E9-AB4404E1031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8301247" y="1040284"/>
            <a:ext cx="2728138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2B7032-E785-4A36-9ADB-097498F9D09B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8292856" y="1828117"/>
            <a:ext cx="2731930" cy="3112371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79896" y="4348591"/>
            <a:ext cx="2741611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F3182A3-A2A8-4CAF-9CB8-8D2AFF31639B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813818" y="3590214"/>
            <a:ext cx="2718357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AE2A6B1-5D4C-4E87-A1F9-92B4CC63D18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301247" y="1559671"/>
            <a:ext cx="2728138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7" name="Rectangle 30" descr="Rectangle shape">
            <a:extLst>
              <a:ext uri="{FF2B5EF4-FFF2-40B4-BE49-F238E27FC236}">
                <a16:creationId xmlns:a16="http://schemas.microsoft.com/office/drawing/2014/main" id="{3FD4F881-8EF1-46B0-A01F-F145F6EA85C6}"/>
              </a:ext>
            </a:extLst>
          </p:cNvPr>
          <p:cNvSpPr/>
          <p:nvPr userDrawn="1"/>
        </p:nvSpPr>
        <p:spPr>
          <a:xfrm>
            <a:off x="0" y="2395688"/>
            <a:ext cx="551837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7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481465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867819" y="2345281"/>
            <a:ext cx="4399506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6CFA9DC2-8816-4504-9E78-0D6A51A4AB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0C6A052-44FB-4766-A715-5F60A7AEF0AD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245711" y="2345281"/>
            <a:ext cx="5078469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C1D2FC-82D4-4984-A285-D297EC46F0D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62013" y="2998120"/>
            <a:ext cx="4818062" cy="268763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C7746309-5494-4FAF-8640-D18D81C82FC1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30001" y="2998120"/>
            <a:ext cx="5122211" cy="268763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7" descr="Rectangle shape">
            <a:extLst>
              <a:ext uri="{FF2B5EF4-FFF2-40B4-BE49-F238E27FC236}">
                <a16:creationId xmlns:a16="http://schemas.microsoft.com/office/drawing/2014/main" id="{42F2CA37-EDD0-4C79-960F-D8E91A8352FB}"/>
              </a:ext>
            </a:extLst>
          </p:cNvPr>
          <p:cNvSpPr/>
          <p:nvPr userDrawn="1"/>
        </p:nvSpPr>
        <p:spPr>
          <a:xfrm>
            <a:off x="0" y="1347938"/>
            <a:ext cx="325374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732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74398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BE302E7-5C2F-4624-AD0C-D1495C751B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90E84C90-8C85-4EBD-A0A8-BE416170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0C2D7C7-DBCB-4597-8620-C8C9C5A76A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9124C08-3E86-444D-B5D0-F3F9BB16C98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56B47F-3E0D-42C1-966E-767F85C6CF80}"/>
              </a:ext>
            </a:extLst>
          </p:cNvPr>
          <p:cNvSpPr/>
          <p:nvPr userDrawn="1"/>
        </p:nvSpPr>
        <p:spPr>
          <a:xfrm>
            <a:off x="0" y="4039354"/>
            <a:ext cx="12192000" cy="54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CE94E73-2035-4848-A777-57D121957C57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4D2653B7-297D-4579-B765-779B78649A6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88108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0FDA4BB-A1AC-401D-BF49-12BA8C00A75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1C09CA-AD2D-489D-8280-D5D5CA6F8E0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1C95C8F-A3B1-4034-8C7E-60D92AD5A5AF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D64408A-F4D2-4911-A50C-294A6E12963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024487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14426FB-8D1F-48A3-87B1-6E44756261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113A947D-3189-4C34-A151-25B6735B5765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DFAD3D9-CF77-4D07-8D3C-6946F80F500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4307172"/>
            <a:ext cx="1803644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A1A4549-1CA1-4925-A715-C3356C3B538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12360" y="4692262"/>
            <a:ext cx="1803644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612C4698-25FA-4C20-A9E3-847CD97AEC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24762162-855D-415D-AF6A-C44F05CE7883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89D11E9-B94E-4CFA-B405-7F22D3AF9794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95BF5016-E7B0-47AC-BFE0-E776F860AF3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400234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3228A294-7EF5-49C2-B215-AF1AC293EB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BFF32ED7-F60E-49AC-91A1-3034E8EB0B3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29BCBD-EC3D-4652-99F1-83BD8B568FF6}"/>
              </a:ext>
            </a:extLst>
          </p:cNvPr>
          <p:cNvSpPr/>
          <p:nvPr userDrawn="1"/>
        </p:nvSpPr>
        <p:spPr>
          <a:xfrm>
            <a:off x="897298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ADE57E-F0D9-4D76-B243-DAC787E66091}"/>
              </a:ext>
            </a:extLst>
          </p:cNvPr>
          <p:cNvSpPr/>
          <p:nvPr userDrawn="1"/>
        </p:nvSpPr>
        <p:spPr>
          <a:xfrm>
            <a:off x="9636748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8F9527-D6F7-47B7-93E6-729FA654E51A}"/>
              </a:ext>
            </a:extLst>
          </p:cNvPr>
          <p:cNvSpPr/>
          <p:nvPr userDrawn="1"/>
        </p:nvSpPr>
        <p:spPr>
          <a:xfrm>
            <a:off x="3082161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242D9B-895E-4D79-8BC2-6A934BD109F6}"/>
              </a:ext>
            </a:extLst>
          </p:cNvPr>
          <p:cNvSpPr/>
          <p:nvPr userDrawn="1"/>
        </p:nvSpPr>
        <p:spPr>
          <a:xfrm>
            <a:off x="5267024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B79B76-7626-4584-AE9A-4CDF7F0F6430}"/>
              </a:ext>
            </a:extLst>
          </p:cNvPr>
          <p:cNvSpPr/>
          <p:nvPr userDrawn="1"/>
        </p:nvSpPr>
        <p:spPr>
          <a:xfrm>
            <a:off x="7451887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59B93CA-5AD1-43A8-AF37-7DA25D3B400E}"/>
              </a:ext>
            </a:extLst>
          </p:cNvPr>
          <p:cNvSpPr>
            <a:spLocks noGrp="1"/>
          </p:cNvSpPr>
          <p:nvPr>
            <p:ph type="body" idx="49"/>
          </p:nvPr>
        </p:nvSpPr>
        <p:spPr>
          <a:xfrm>
            <a:off x="5212360" y="1865304"/>
            <a:ext cx="6103964" cy="815993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Rectangle 27" descr="Rectangle shape">
            <a:extLst>
              <a:ext uri="{FF2B5EF4-FFF2-40B4-BE49-F238E27FC236}">
                <a16:creationId xmlns:a16="http://schemas.microsoft.com/office/drawing/2014/main" id="{DE069B8B-CA4A-46A5-901F-F2C7F60C0C24}"/>
              </a:ext>
            </a:extLst>
          </p:cNvPr>
          <p:cNvSpPr/>
          <p:nvPr userDrawn="1"/>
        </p:nvSpPr>
        <p:spPr>
          <a:xfrm>
            <a:off x="-1" y="1525500"/>
            <a:ext cx="722887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227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89555"/>
            <a:ext cx="4405067" cy="173721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04701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71531890-A142-4CE0-8BD5-856FACD08EA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5656217" y="404813"/>
            <a:ext cx="5673771" cy="56530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0" name="Rectangle 8" descr="Rectangle shape">
            <a:extLst>
              <a:ext uri="{FF2B5EF4-FFF2-40B4-BE49-F238E27FC236}">
                <a16:creationId xmlns:a16="http://schemas.microsoft.com/office/drawing/2014/main" id="{B429AA89-05C8-451C-B390-2E809555BA84}"/>
              </a:ext>
            </a:extLst>
          </p:cNvPr>
          <p:cNvSpPr/>
          <p:nvPr userDrawn="1"/>
        </p:nvSpPr>
        <p:spPr>
          <a:xfrm>
            <a:off x="0" y="3341010"/>
            <a:ext cx="372317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88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BCE1DF-09FE-457A-9D5E-E7A8E0F5E7AA}"/>
              </a:ext>
            </a:extLst>
          </p:cNvPr>
          <p:cNvSpPr/>
          <p:nvPr userDrawn="1"/>
        </p:nvSpPr>
        <p:spPr>
          <a:xfrm>
            <a:off x="3956795" y="301179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508111-4A36-4CF7-86F5-0AD3FDEEDDDF}"/>
              </a:ext>
            </a:extLst>
          </p:cNvPr>
          <p:cNvSpPr/>
          <p:nvPr userDrawn="1"/>
        </p:nvSpPr>
        <p:spPr>
          <a:xfrm>
            <a:off x="9066213" y="302764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E182D-C697-44DF-A090-F131D0302405}"/>
              </a:ext>
            </a:extLst>
          </p:cNvPr>
          <p:cNvSpPr/>
          <p:nvPr userDrawn="1"/>
        </p:nvSpPr>
        <p:spPr>
          <a:xfrm>
            <a:off x="6511504" y="302764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4812501"/>
            <a:ext cx="2939721" cy="668619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27646"/>
            <a:ext cx="296257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3FB6CB-7DC7-42AB-937B-FACFE1A28A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6213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5AE5F8-F053-47AB-BCB2-70F2BF5C44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56795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86E9819-052E-4932-AD4D-2E6844D4042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11504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E9CD767-2C5C-4922-8EC2-4DFCB6ECF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6537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1851AA2-C176-47A9-A949-3837A394CD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87139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879156B3-E019-4A41-8242-F0D70D5025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87139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B3928-67D4-498A-9DED-4FF10BE1A4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41246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464C0AB-BE10-429A-A453-247A538F5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848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177BAD76-5C75-4FA2-B792-300193BDC9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41848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CFBCF6D-5E27-4808-BA1C-6F72DDAAC6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5955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755E469-9B43-406E-BB68-F691A4DF44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96557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AE2A9BB2-4A2A-49A1-8337-C26A0EC27E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96557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Rectangle 13" descr="Rectangle shape">
            <a:extLst>
              <a:ext uri="{FF2B5EF4-FFF2-40B4-BE49-F238E27FC236}">
                <a16:creationId xmlns:a16="http://schemas.microsoft.com/office/drawing/2014/main" id="{4FBD15D4-B1D1-4D03-9259-CE4D7AA955DF}"/>
              </a:ext>
            </a:extLst>
          </p:cNvPr>
          <p:cNvSpPr/>
          <p:nvPr userDrawn="1"/>
        </p:nvSpPr>
        <p:spPr>
          <a:xfrm>
            <a:off x="0" y="4461207"/>
            <a:ext cx="2092411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9572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97157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59B93CA-5AD1-43A8-AF37-7DA25D3B400E}"/>
              </a:ext>
            </a:extLst>
          </p:cNvPr>
          <p:cNvSpPr>
            <a:spLocks noGrp="1"/>
          </p:cNvSpPr>
          <p:nvPr>
            <p:ph type="body" idx="49"/>
          </p:nvPr>
        </p:nvSpPr>
        <p:spPr>
          <a:xfrm>
            <a:off x="5212360" y="1865304"/>
            <a:ext cx="6103964" cy="815993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7EA497-80B1-41E2-8E50-4193B3DBB4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8200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A39902-3138-4686-85B5-3FE813B7BD36}"/>
              </a:ext>
            </a:extLst>
          </p:cNvPr>
          <p:cNvSpPr/>
          <p:nvPr userDrawn="1"/>
        </p:nvSpPr>
        <p:spPr>
          <a:xfrm>
            <a:off x="1798320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7D767E78-191D-404C-98CB-C65C651DC6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1253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 Name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6474358B-E609-4F26-8A11-64E0DC41AD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22832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75335C46-548C-42F2-89FC-909F3B24282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977409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6A588B-BA73-49FD-9E1E-1F1C51FD3850}"/>
              </a:ext>
            </a:extLst>
          </p:cNvPr>
          <p:cNvSpPr/>
          <p:nvPr userDrawn="1"/>
        </p:nvSpPr>
        <p:spPr>
          <a:xfrm>
            <a:off x="8937529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15790237-9A5F-4A9F-A5BB-E4FF0712C5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60462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3 Name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A0554067-4F62-4CE7-AF48-55BBD708AC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5" name="Picture Placeholder 7">
            <a:extLst>
              <a:ext uri="{FF2B5EF4-FFF2-40B4-BE49-F238E27FC236}">
                <a16:creationId xmlns:a16="http://schemas.microsoft.com/office/drawing/2014/main" id="{AA1B0DE9-602F-4ECB-AF1E-00D45491BC9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403916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43DD23D-9D79-4667-BB9E-A3A54505AEDA}"/>
              </a:ext>
            </a:extLst>
          </p:cNvPr>
          <p:cNvSpPr/>
          <p:nvPr userDrawn="1"/>
        </p:nvSpPr>
        <p:spPr>
          <a:xfrm>
            <a:off x="5364036" y="3126698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FFDAE67E-CF93-4600-BFAE-AF6B317A9EB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86969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2 Name</a:t>
            </a:r>
          </a:p>
        </p:txBody>
      </p:sp>
      <p:sp>
        <p:nvSpPr>
          <p:cNvPr id="68" name="Text Placeholder 17">
            <a:extLst>
              <a:ext uri="{FF2B5EF4-FFF2-40B4-BE49-F238E27FC236}">
                <a16:creationId xmlns:a16="http://schemas.microsoft.com/office/drawing/2014/main" id="{0F0E3D9A-B0CE-4BF9-A274-1FB704C416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9" name="Picture Placeholder 7">
            <a:extLst>
              <a:ext uri="{FF2B5EF4-FFF2-40B4-BE49-F238E27FC236}">
                <a16:creationId xmlns:a16="http://schemas.microsoft.com/office/drawing/2014/main" id="{36B2F594-9AB1-4C33-86BE-4732609D6B0A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278466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FB6684-D013-48BC-9926-29E0BCA889B1}"/>
              </a:ext>
            </a:extLst>
          </p:cNvPr>
          <p:cNvSpPr/>
          <p:nvPr userDrawn="1"/>
        </p:nvSpPr>
        <p:spPr>
          <a:xfrm>
            <a:off x="2238586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EECC50BE-82E8-4ECC-B642-5C11A927A70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361519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4 Name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4D96D406-D0F6-4E2D-BAE8-7B011D620FE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363098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73" name="Picture Placeholder 7">
            <a:extLst>
              <a:ext uri="{FF2B5EF4-FFF2-40B4-BE49-F238E27FC236}">
                <a16:creationId xmlns:a16="http://schemas.microsoft.com/office/drawing/2014/main" id="{5668E7D0-A78F-45EC-BEC4-CAB0E6F96F3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8417675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02DAEE6-8B1C-4222-949F-830F7C3A4E16}"/>
              </a:ext>
            </a:extLst>
          </p:cNvPr>
          <p:cNvSpPr/>
          <p:nvPr userDrawn="1"/>
        </p:nvSpPr>
        <p:spPr>
          <a:xfrm>
            <a:off x="9377795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3CE9A073-35B5-4F1C-85E3-4BB12A5F435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500728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6 Name</a:t>
            </a:r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F7309B33-C344-4C68-8156-822D38F43FE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502307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77" name="Picture Placeholder 7">
            <a:extLst>
              <a:ext uri="{FF2B5EF4-FFF2-40B4-BE49-F238E27FC236}">
                <a16:creationId xmlns:a16="http://schemas.microsoft.com/office/drawing/2014/main" id="{D6B0782E-8C48-4FC4-B086-A5606E01F5DB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4844182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A195F5-3125-484A-954D-EB0E743F6947}"/>
              </a:ext>
            </a:extLst>
          </p:cNvPr>
          <p:cNvSpPr/>
          <p:nvPr userDrawn="1"/>
        </p:nvSpPr>
        <p:spPr>
          <a:xfrm>
            <a:off x="5804302" y="4316113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Text Placeholder 17">
            <a:extLst>
              <a:ext uri="{FF2B5EF4-FFF2-40B4-BE49-F238E27FC236}">
                <a16:creationId xmlns:a16="http://schemas.microsoft.com/office/drawing/2014/main" id="{428D2D4B-ED0B-40E0-9ECD-C95A190399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927235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5 Name</a:t>
            </a:r>
          </a:p>
        </p:txBody>
      </p: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35125C72-EAD5-4723-BBD0-6B22FA0785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928814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33" name="Rectangle 63" descr="Rectangle shape">
            <a:extLst>
              <a:ext uri="{FF2B5EF4-FFF2-40B4-BE49-F238E27FC236}">
                <a16:creationId xmlns:a16="http://schemas.microsoft.com/office/drawing/2014/main" id="{ACFA1245-86BF-45AA-B492-5CE7275AFF80}"/>
              </a:ext>
            </a:extLst>
          </p:cNvPr>
          <p:cNvSpPr/>
          <p:nvPr userDrawn="1"/>
        </p:nvSpPr>
        <p:spPr>
          <a:xfrm>
            <a:off x="0" y="1516317"/>
            <a:ext cx="807679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3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D30891-044A-4B6F-9E44-2C5CD52CAE5A}"/>
              </a:ext>
            </a:extLst>
          </p:cNvPr>
          <p:cNvSpPr/>
          <p:nvPr userDrawn="1"/>
        </p:nvSpPr>
        <p:spPr>
          <a:xfrm>
            <a:off x="4117848" y="0"/>
            <a:ext cx="80741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061FC-03E6-461D-AD5E-F586206AB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39695"/>
            <a:ext cx="5879592" cy="2113385"/>
          </a:xfrm>
          <a:solidFill>
            <a:schemeClr val="tx1"/>
          </a:solidFill>
        </p:spPr>
        <p:txBody>
          <a:bodyPr lIns="432000" tIns="1332000" rIns="288000" bIns="1188000">
            <a:normAutofit/>
          </a:bodyPr>
          <a:lstStyle>
            <a:lvl1pPr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291F5-706F-4B04-9757-B8F1D883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5CBDFFE-A853-4C67-8FC4-53F81449E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788" y="5158018"/>
            <a:ext cx="5879592" cy="899882"/>
          </a:xfrm>
          <a:solidFill>
            <a:schemeClr val="tx1"/>
          </a:solidFill>
        </p:spPr>
        <p:txBody>
          <a:bodyPr lIns="432000" tIns="144000" rIns="144000" bIns="144000" anchor="ctr" anchorCtr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6000">
                <a:solidFill>
                  <a:schemeClr val="bg2"/>
                </a:solidFill>
                <a:latin typeface="+mj-lt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BA6C74E-3778-471F-9477-D823F7D6A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Rectangle 6" descr="Rectangle shape">
            <a:extLst>
              <a:ext uri="{FF2B5EF4-FFF2-40B4-BE49-F238E27FC236}">
                <a16:creationId xmlns:a16="http://schemas.microsoft.com/office/drawing/2014/main" id="{34F9E77E-D12E-44C4-BDFA-352E61E1D14C}"/>
              </a:ext>
            </a:extLst>
          </p:cNvPr>
          <p:cNvSpPr/>
          <p:nvPr userDrawn="1"/>
        </p:nvSpPr>
        <p:spPr>
          <a:xfrm>
            <a:off x="1266000" y="4956850"/>
            <a:ext cx="1092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4C5077D8-7618-454B-9F54-DDC6AF1C8BE9}"/>
              </a:ext>
            </a:extLst>
          </p:cNvPr>
          <p:cNvSpPr/>
          <p:nvPr userDrawn="1"/>
        </p:nvSpPr>
        <p:spPr>
          <a:xfrm>
            <a:off x="839789" y="4953080"/>
            <a:ext cx="426211" cy="208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0821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2258" y="4101739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8" y="2739982"/>
            <a:ext cx="6097341" cy="76154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862258" y="4463100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D9061FDA-6F12-4C6E-8374-F8ED0FF2932A}"/>
              </a:ext>
            </a:extLst>
          </p:cNvPr>
          <p:cNvSpPr>
            <a:spLocks noGrp="1"/>
          </p:cNvSpPr>
          <p:nvPr>
            <p:ph type="chart" sz="quarter" idx="44"/>
          </p:nvPr>
        </p:nvSpPr>
        <p:spPr>
          <a:xfrm>
            <a:off x="6959600" y="765175"/>
            <a:ext cx="4370388" cy="51006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C89AD31-EDB3-409A-BB3D-9A2263EA5F9E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2869583" y="4101739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ECE7C29-B0CF-4459-9010-99944A9D372B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2869583" y="4463100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AA503CE-740E-471A-BE66-70EF1E5ED0DF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4874046" y="4106224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ABC95E5-FC26-42BE-B500-AFB5F7AA358F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874046" y="4467585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D6BF30-B139-4A44-8D70-E8B58153D59D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62258" y="5110152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DC5F966-21F2-4236-8AE2-F83B8916800F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862258" y="5471513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9094085-3B39-4A4F-B421-083BD603E089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2869583" y="5110152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87EE246-B30D-4246-BBE0-0BC8EBA9925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2869583" y="5471513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2833A53-1031-4E59-BB69-C21555C45940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4874046" y="5114637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898A319-33AA-48F0-9D9D-2196528CD257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874046" y="5475998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8" name="Rectangle 25" descr="Rectangle shape">
            <a:extLst>
              <a:ext uri="{FF2B5EF4-FFF2-40B4-BE49-F238E27FC236}">
                <a16:creationId xmlns:a16="http://schemas.microsoft.com/office/drawing/2014/main" id="{536DDC95-2245-400E-87D9-78ACE3EB0369}"/>
              </a:ext>
            </a:extLst>
          </p:cNvPr>
          <p:cNvSpPr/>
          <p:nvPr userDrawn="1"/>
        </p:nvSpPr>
        <p:spPr>
          <a:xfrm>
            <a:off x="1" y="2374094"/>
            <a:ext cx="304220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6008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404545"/>
            <a:ext cx="5267789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614" y="3148026"/>
            <a:ext cx="52762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34740" y="3880032"/>
            <a:ext cx="5536134" cy="2025307"/>
          </a:xfrm>
        </p:spPr>
        <p:txBody>
          <a:bodyPr lIns="0" tIns="0" rIns="0" bIns="0" anchor="t" anchorCtr="0">
            <a:normAutofit/>
          </a:bodyPr>
          <a:lstStyle>
            <a:lvl1pPr marL="285750" indent="-28575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267325" cy="58293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Rectangle 9" descr="Rectangle shape">
            <a:extLst>
              <a:ext uri="{FF2B5EF4-FFF2-40B4-BE49-F238E27FC236}">
                <a16:creationId xmlns:a16="http://schemas.microsoft.com/office/drawing/2014/main" id="{64F4FFEA-1C3D-4C3A-895A-590F2E29B849}"/>
              </a:ext>
            </a:extLst>
          </p:cNvPr>
          <p:cNvSpPr/>
          <p:nvPr userDrawn="1"/>
        </p:nvSpPr>
        <p:spPr>
          <a:xfrm>
            <a:off x="5267325" y="2815120"/>
            <a:ext cx="323278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5962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9E029D3-A2D2-4959-AD45-2926DF4C67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A919AF-E573-4B3C-8E98-F501EABA1B1B}"/>
              </a:ext>
            </a:extLst>
          </p:cNvPr>
          <p:cNvSpPr/>
          <p:nvPr userDrawn="1"/>
        </p:nvSpPr>
        <p:spPr>
          <a:xfrm>
            <a:off x="4108011" y="765175"/>
            <a:ext cx="3990525" cy="1756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8" descr="Rectangle shape">
            <a:extLst>
              <a:ext uri="{FF2B5EF4-FFF2-40B4-BE49-F238E27FC236}">
                <a16:creationId xmlns:a16="http://schemas.microsoft.com/office/drawing/2014/main" id="{456AD312-1A1E-4043-B08C-1410D3EDEC27}"/>
              </a:ext>
            </a:extLst>
          </p:cNvPr>
          <p:cNvSpPr/>
          <p:nvPr userDrawn="1"/>
        </p:nvSpPr>
        <p:spPr>
          <a:xfrm>
            <a:off x="-1" y="5262290"/>
            <a:ext cx="12191999" cy="777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4" y="2521329"/>
            <a:ext cx="4005072" cy="2740961"/>
          </a:xfrm>
          <a:solidFill>
            <a:schemeClr val="tx1"/>
          </a:solidFill>
        </p:spPr>
        <p:txBody>
          <a:bodyPr tIns="72000" rIns="72000" bIns="792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THANK</a:t>
            </a:r>
            <a:br>
              <a:rPr lang="en-US" noProof="0"/>
            </a:br>
            <a:r>
              <a:rPr lang="en-US" noProof="0"/>
              <a:t>YOU!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0" y="1338610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ACAC3-4604-4C09-A60E-353A71E93E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8038" y="4541163"/>
            <a:ext cx="3038475" cy="59055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AD3B8E-A11F-4EAE-94E5-5A918EEFB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8557" y="537832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4C7CDA87-1949-494C-94DB-E500247384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8557" y="5658102"/>
            <a:ext cx="2858011" cy="28010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678-555-0177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20ADC7-EE42-4D0E-B17A-883FE693D6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08011" y="537793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D9FFFDD-8708-4CDD-974F-8A022BB26A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8011" y="5657711"/>
            <a:ext cx="3684587" cy="28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DE37318-4A32-4233-997C-CE244B16F5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8536" y="537793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F818617-24CC-4E07-ABE4-A23E89FC13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8536" y="5657711"/>
            <a:ext cx="3240000" cy="28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www.vanasdelltd.com</a:t>
            </a:r>
          </a:p>
        </p:txBody>
      </p:sp>
      <p:sp>
        <p:nvSpPr>
          <p:cNvPr id="21" name="Rectangle 12" descr="Rectangle shape">
            <a:extLst>
              <a:ext uri="{FF2B5EF4-FFF2-40B4-BE49-F238E27FC236}">
                <a16:creationId xmlns:a16="http://schemas.microsoft.com/office/drawing/2014/main" id="{F63A6226-0829-4BFB-805E-8B463D763BD0}"/>
              </a:ext>
            </a:extLst>
          </p:cNvPr>
          <p:cNvSpPr/>
          <p:nvPr userDrawn="1"/>
        </p:nvSpPr>
        <p:spPr>
          <a:xfrm>
            <a:off x="4760495" y="2320161"/>
            <a:ext cx="743150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739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B528C4-392E-41C2-861C-D3DC218489B8}"/>
              </a:ext>
            </a:extLst>
          </p:cNvPr>
          <p:cNvSpPr/>
          <p:nvPr userDrawn="1"/>
        </p:nvSpPr>
        <p:spPr>
          <a:xfrm>
            <a:off x="3919728" y="1"/>
            <a:ext cx="4352544" cy="2299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99716"/>
            <a:ext cx="11352213" cy="3758184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9728" y="0"/>
            <a:ext cx="4352544" cy="2299716"/>
          </a:xfrm>
          <a:noFill/>
        </p:spPr>
        <p:txBody>
          <a:bodyPr lIns="0" tIns="684000" rIns="0" bIns="0" anchor="t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Rectangle 8" descr="Rectangle shape">
            <a:extLst>
              <a:ext uri="{FF2B5EF4-FFF2-40B4-BE49-F238E27FC236}">
                <a16:creationId xmlns:a16="http://schemas.microsoft.com/office/drawing/2014/main" id="{7427677C-C3DE-49C7-84BE-71D9DB22D7F2}"/>
              </a:ext>
            </a:extLst>
          </p:cNvPr>
          <p:cNvSpPr/>
          <p:nvPr userDrawn="1"/>
        </p:nvSpPr>
        <p:spPr>
          <a:xfrm>
            <a:off x="4868562" y="1548553"/>
            <a:ext cx="732343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1717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07217"/>
            <a:ext cx="5679831" cy="606677"/>
          </a:xfrm>
        </p:spPr>
        <p:txBody>
          <a:bodyPr lIns="0" tIns="0" rIns="0" bIns="0" anchor="t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152EDA90-0CC6-4B73-9282-68EB15F1A49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8200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CB94CB14-CAFC-4576-85C2-5FE8C5FAC8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1253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2FAB85F-45F7-47E2-AB0A-6B37853139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22832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9D546B0D-E7A6-4E09-A1E7-4D5FFF42AB7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977409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BB7C7924-7CD4-4A42-9820-18C41FD7256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60462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3 Name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16EDFFF7-6CB3-47B7-B8FF-4AD51EBB5F1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998C45EE-D467-409F-8315-0F7C3F55116A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403916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A51F22CB-38F0-4351-97D5-2D8EAFB4F3D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86969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2 Name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A766E770-E9C2-42A0-B447-1B804F2A2F8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5" name="Text Placeholder 8">
            <a:extLst>
              <a:ext uri="{FF2B5EF4-FFF2-40B4-BE49-F238E27FC236}">
                <a16:creationId xmlns:a16="http://schemas.microsoft.com/office/drawing/2014/main" id="{1174E98C-B520-4B09-B2E4-AA73B46C6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5313"/>
            <a:ext cx="3529013" cy="2578100"/>
          </a:xfrm>
          <a:solidFill>
            <a:schemeClr val="accent1">
              <a:alpha val="50000"/>
            </a:schemeClr>
          </a:solidFill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400" i="0">
                <a:solidFill>
                  <a:schemeClr val="tx2"/>
                </a:solidFill>
              </a:defRPr>
            </a:lvl1pPr>
            <a:lvl2pPr marL="457200" indent="0">
              <a:buNone/>
              <a:defRPr sz="1400" i="1">
                <a:solidFill>
                  <a:schemeClr val="tx2"/>
                </a:solidFill>
              </a:defRPr>
            </a:lvl2pPr>
            <a:lvl3pPr marL="914400" indent="0">
              <a:buNone/>
              <a:defRPr sz="1400" i="1">
                <a:solidFill>
                  <a:schemeClr val="tx2"/>
                </a:solidFill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</a:defRPr>
            </a:lvl4pPr>
            <a:lvl5pPr marL="1828800" indent="0">
              <a:buNone/>
              <a:defRPr sz="1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9C8CAB-8459-47A3-A66A-8D12B810225F}"/>
              </a:ext>
            </a:extLst>
          </p:cNvPr>
          <p:cNvSpPr/>
          <p:nvPr userDrawn="1"/>
        </p:nvSpPr>
        <p:spPr>
          <a:xfrm>
            <a:off x="4368002" y="2414016"/>
            <a:ext cx="3529011" cy="2029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6F2EC285-6BFE-478F-A272-ED692974D9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688" y="2400300"/>
            <a:ext cx="3529012" cy="2043113"/>
          </a:xfrm>
        </p:spPr>
        <p:txBody>
          <a:bodyPr lIns="288000" tIns="288000" rIns="288000" bIns="288000"/>
          <a:lstStyle>
            <a:lvl1pPr marL="0" indent="0"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ru-RU" sz="14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8" name="Text Placeholder 8">
            <a:extLst>
              <a:ext uri="{FF2B5EF4-FFF2-40B4-BE49-F238E27FC236}">
                <a16:creationId xmlns:a16="http://schemas.microsoft.com/office/drawing/2014/main" id="{C67992FA-0F54-4DA6-AACA-039E6E09DB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6700" y="2212277"/>
            <a:ext cx="3467102" cy="2231136"/>
          </a:xfrm>
          <a:solidFill>
            <a:schemeClr val="accent1">
              <a:alpha val="50000"/>
            </a:schemeClr>
          </a:solidFill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400" i="0">
                <a:solidFill>
                  <a:schemeClr val="tx2"/>
                </a:solidFill>
              </a:defRPr>
            </a:lvl1pPr>
            <a:lvl2pPr marL="457200" indent="0">
              <a:buNone/>
              <a:defRPr sz="1400" i="1">
                <a:solidFill>
                  <a:schemeClr val="tx2"/>
                </a:solidFill>
              </a:defRPr>
            </a:lvl2pPr>
            <a:lvl3pPr marL="914400" indent="0">
              <a:buNone/>
              <a:defRPr sz="1400" i="1">
                <a:solidFill>
                  <a:schemeClr val="tx2"/>
                </a:solidFill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</a:defRPr>
            </a:lvl4pPr>
            <a:lvl5pPr marL="1828800" indent="0">
              <a:buNone/>
              <a:defRPr sz="1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Rectangle 18" descr="Rectangle shape">
            <a:extLst>
              <a:ext uri="{FF2B5EF4-FFF2-40B4-BE49-F238E27FC236}">
                <a16:creationId xmlns:a16="http://schemas.microsoft.com/office/drawing/2014/main" id="{B791C558-0522-446C-B7FE-6CCCB2676E89}"/>
              </a:ext>
            </a:extLst>
          </p:cNvPr>
          <p:cNvSpPr/>
          <p:nvPr userDrawn="1"/>
        </p:nvSpPr>
        <p:spPr>
          <a:xfrm>
            <a:off x="4304523" y="1373103"/>
            <a:ext cx="788747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1058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36831"/>
            <a:ext cx="2939721" cy="1844288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851976"/>
            <a:ext cx="296257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177BAD76-5C75-4FA2-B792-300193BDC9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67325" y="1588458"/>
            <a:ext cx="6084888" cy="2118127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AE2A9BB2-4A2A-49A1-8337-C26A0EC27E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67325" y="3932556"/>
            <a:ext cx="6084888" cy="1548563"/>
          </a:xfrm>
        </p:spPr>
        <p:txBody>
          <a:bodyPr>
            <a:noAutofit/>
          </a:bodyPr>
          <a:lstStyle>
            <a:lvl1pPr marL="216000" indent="-216000" algn="l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Rectangle 9" descr="Rectangle shape">
            <a:extLst>
              <a:ext uri="{FF2B5EF4-FFF2-40B4-BE49-F238E27FC236}">
                <a16:creationId xmlns:a16="http://schemas.microsoft.com/office/drawing/2014/main" id="{BAFA4FEF-7A90-4960-976C-29791A7BE2C2}"/>
              </a:ext>
            </a:extLst>
          </p:cNvPr>
          <p:cNvSpPr/>
          <p:nvPr userDrawn="1"/>
        </p:nvSpPr>
        <p:spPr>
          <a:xfrm>
            <a:off x="0" y="3292402"/>
            <a:ext cx="370971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26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Rectangle shape">
            <a:extLst>
              <a:ext uri="{FF2B5EF4-FFF2-40B4-BE49-F238E27FC236}">
                <a16:creationId xmlns:a16="http://schemas.microsoft.com/office/drawing/2014/main" id="{9FF20888-4CCD-4546-BBEE-8012B7FF897A}"/>
              </a:ext>
            </a:extLst>
          </p:cNvPr>
          <p:cNvSpPr/>
          <p:nvPr userDrawn="1"/>
        </p:nvSpPr>
        <p:spPr>
          <a:xfrm>
            <a:off x="862258" y="2808480"/>
            <a:ext cx="1132974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338E56-892A-4A7D-A723-312505412F26}"/>
              </a:ext>
            </a:extLst>
          </p:cNvPr>
          <p:cNvSpPr/>
          <p:nvPr userDrawn="1"/>
        </p:nvSpPr>
        <p:spPr>
          <a:xfrm>
            <a:off x="6757260" y="636516"/>
            <a:ext cx="3291840" cy="5522976"/>
          </a:xfrm>
          <a:prstGeom prst="rect">
            <a:avLst/>
          </a:prstGeom>
          <a:blipFill>
            <a:blip r:embed="rId2"/>
            <a:stretch>
              <a:fillRect l="-1125" r="-1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095993"/>
            <a:ext cx="52421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2258" y="3828000"/>
            <a:ext cx="5233742" cy="2175392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91821"/>
            <a:ext cx="5262327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4111" y="1485605"/>
            <a:ext cx="2075688" cy="3639312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1754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99954E-D83C-4E03-A51E-E9EFC4CB52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FAA74F-DE92-4414-B0C7-466184CBCC99}"/>
              </a:ext>
            </a:extLst>
          </p:cNvPr>
          <p:cNvSpPr/>
          <p:nvPr userDrawn="1"/>
        </p:nvSpPr>
        <p:spPr>
          <a:xfrm>
            <a:off x="4093463" y="404813"/>
            <a:ext cx="4005072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4" y="2117623"/>
            <a:ext cx="4005072" cy="2977551"/>
          </a:xfr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0A900D34-4B01-4389-9CFF-FFCB0CF7A3CC}"/>
              </a:ext>
            </a:extLst>
          </p:cNvPr>
          <p:cNvSpPr/>
          <p:nvPr userDrawn="1"/>
        </p:nvSpPr>
        <p:spPr>
          <a:xfrm>
            <a:off x="4922520" y="191645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865235-7FA6-4F58-B90E-4404EAE577DF}"/>
              </a:ext>
            </a:extLst>
          </p:cNvPr>
          <p:cNvSpPr/>
          <p:nvPr userDrawn="1"/>
        </p:nvSpPr>
        <p:spPr>
          <a:xfrm>
            <a:off x="4093463" y="5095174"/>
            <a:ext cx="4005072" cy="22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5" descr="Rectangle shape">
            <a:extLst>
              <a:ext uri="{FF2B5EF4-FFF2-40B4-BE49-F238E27FC236}">
                <a16:creationId xmlns:a16="http://schemas.microsoft.com/office/drawing/2014/main" id="{72ED261F-FABA-4D73-8360-A897A6082FA6}"/>
              </a:ext>
            </a:extLst>
          </p:cNvPr>
          <p:cNvSpPr/>
          <p:nvPr userDrawn="1"/>
        </p:nvSpPr>
        <p:spPr>
          <a:xfrm>
            <a:off x="-1" y="509517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6BBECC5-64BD-44F1-A950-4C2D9B613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3462" y="5296342"/>
            <a:ext cx="4005073" cy="1561658"/>
          </a:xfrm>
          <a:solidFill>
            <a:schemeClr val="tx1"/>
          </a:solidFill>
        </p:spPr>
        <p:txBody>
          <a:bodyPr vert="horz" lIns="91440" tIns="90000" rIns="91440" bIns="90000" rtlCol="0" anchor="ctr" anchorCtr="0">
            <a:noAutofit/>
          </a:bodyPr>
          <a:lstStyle>
            <a:lvl1pPr marL="0" indent="0" algn="ctr">
              <a:buNone/>
              <a:defRPr lang="en-US" sz="2800" i="0">
                <a:solidFill>
                  <a:schemeClr val="bg1"/>
                </a:solidFill>
              </a:defRPr>
            </a:lvl1pPr>
          </a:lstStyle>
          <a:p>
            <a:pPr marL="228600" lvl="0" indent="-228600" algn="ctr">
              <a:spcBef>
                <a:spcPts val="600"/>
              </a:spcBef>
            </a:pPr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0759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D30891-044A-4B6F-9E44-2C5CD52CAE5A}"/>
              </a:ext>
            </a:extLst>
          </p:cNvPr>
          <p:cNvSpPr/>
          <p:nvPr userDrawn="1"/>
        </p:nvSpPr>
        <p:spPr>
          <a:xfrm>
            <a:off x="4117848" y="0"/>
            <a:ext cx="80741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061FC-03E6-461D-AD5E-F586206AB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39696"/>
            <a:ext cx="5879592" cy="2136164"/>
          </a:xfrm>
          <a:solidFill>
            <a:schemeClr val="tx1"/>
          </a:solidFill>
        </p:spPr>
        <p:txBody>
          <a:bodyPr lIns="432000" tIns="1332000" rIns="288000" bIns="1188000">
            <a:normAutofit/>
          </a:bodyPr>
          <a:lstStyle>
            <a:lvl1pPr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291F5-706F-4B04-9757-B8F1D883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6" descr="Rectangle shape">
            <a:extLst>
              <a:ext uri="{FF2B5EF4-FFF2-40B4-BE49-F238E27FC236}">
                <a16:creationId xmlns:a16="http://schemas.microsoft.com/office/drawing/2014/main" id="{34F9E77E-D12E-44C4-BDFA-352E61E1D14C}"/>
              </a:ext>
            </a:extLst>
          </p:cNvPr>
          <p:cNvSpPr/>
          <p:nvPr userDrawn="1"/>
        </p:nvSpPr>
        <p:spPr>
          <a:xfrm>
            <a:off x="1266000" y="4956850"/>
            <a:ext cx="1092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4C5077D8-7618-454B-9F54-DDC6AF1C8BE9}"/>
              </a:ext>
            </a:extLst>
          </p:cNvPr>
          <p:cNvSpPr/>
          <p:nvPr userDrawn="1"/>
        </p:nvSpPr>
        <p:spPr>
          <a:xfrm>
            <a:off x="839789" y="4953080"/>
            <a:ext cx="426211" cy="208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DCA489B-C5F7-4E9C-B3E3-881B0B99F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5165559"/>
            <a:ext cx="5879592" cy="892341"/>
          </a:xfrm>
          <a:solidFill>
            <a:schemeClr val="tx1"/>
          </a:solidFill>
        </p:spPr>
        <p:txBody>
          <a:bodyPr vert="horz" lIns="432000" tIns="144000" rIns="144000" bIns="144000" rtlCol="0" anchor="ctr" anchorCtr="0">
            <a:normAutofit/>
          </a:bodyPr>
          <a:lstStyle>
            <a:lvl1pPr marL="0" indent="0">
              <a:buNone/>
              <a:defRPr lang="en-US" sz="2800" i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90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9C5C32A-5788-45B9-9EE4-6043A12F9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49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8722" y="2193928"/>
            <a:ext cx="4405067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8722" y="3937409"/>
            <a:ext cx="4412151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58722" y="4669416"/>
            <a:ext cx="4405066" cy="1159884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28700"/>
            <a:ext cx="6103084" cy="48006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Rectangle 22" descr="Rectangle shape">
            <a:extLst>
              <a:ext uri="{FF2B5EF4-FFF2-40B4-BE49-F238E27FC236}">
                <a16:creationId xmlns:a16="http://schemas.microsoft.com/office/drawing/2014/main" id="{7BAA7414-D7E1-4BB4-98C3-E169FD560880}"/>
              </a:ext>
            </a:extLst>
          </p:cNvPr>
          <p:cNvSpPr/>
          <p:nvPr userDrawn="1"/>
        </p:nvSpPr>
        <p:spPr>
          <a:xfrm>
            <a:off x="6102067" y="3654638"/>
            <a:ext cx="326440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4525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0D7E270-C747-45FB-A97F-14B73F53F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B39A0C-6C9B-424E-B638-435C971B9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668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50A0897-12BD-44B8-A42A-3A5C2AF4D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38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B3B52FC-6C01-4691-8A4C-515E4AD91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5405"/>
            <a:ext cx="5183188" cy="62901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A7E6861-785E-404A-A922-8C16D9A32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38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A918AA-979F-4672-80CF-28680D60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35405"/>
            <a:ext cx="5157787" cy="62901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b="1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4815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482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312BFB-BA84-40BC-BBA2-C294189319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1593" y="2297906"/>
            <a:ext cx="9168815" cy="2262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2445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17" descr="Rectangle shape">
            <a:extLst>
              <a:ext uri="{FF2B5EF4-FFF2-40B4-BE49-F238E27FC236}">
                <a16:creationId xmlns:a16="http://schemas.microsoft.com/office/drawing/2014/main" id="{15D87A62-16A6-44B8-898B-65CFFD5782A1}"/>
              </a:ext>
            </a:extLst>
          </p:cNvPr>
          <p:cNvSpPr/>
          <p:nvPr userDrawn="1"/>
        </p:nvSpPr>
        <p:spPr>
          <a:xfrm>
            <a:off x="0" y="1347938"/>
            <a:ext cx="325374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52441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2385066"/>
            <a:ext cx="3749040" cy="44729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2055503"/>
            <a:ext cx="493776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2F7F93-6771-4952-8C83-385E2DE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3749040" cy="1469907"/>
          </a:xfrm>
        </p:spPr>
        <p:txBody>
          <a:bodyPr lIns="274320" tIns="182880" rIns="274320" bIns="0"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40FF75E-8631-494C-BBBF-7C46D873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630078"/>
            <a:ext cx="3749040" cy="3238910"/>
          </a:xfrm>
        </p:spPr>
        <p:txBody>
          <a:bodyPr lIns="274320" tIns="182880" rIns="27432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196433-397C-4024-BB40-8EDB06978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4" y="457201"/>
            <a:ext cx="6088063" cy="54038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322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2385066"/>
            <a:ext cx="3749040" cy="44729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2055503"/>
            <a:ext cx="493776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2F7F93-6771-4952-8C83-385E2DE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3749040" cy="1469907"/>
          </a:xfrm>
        </p:spPr>
        <p:txBody>
          <a:bodyPr lIns="274320" tIns="182880" rIns="274320" bIns="0"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40FF75E-8631-494C-BBBF-7C46D873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630078"/>
            <a:ext cx="3749040" cy="3238910"/>
          </a:xfrm>
        </p:spPr>
        <p:txBody>
          <a:bodyPr lIns="274320" tIns="182880" rIns="27432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644D3B2-87EE-4E9C-BEEE-DBEAEB852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457201"/>
            <a:ext cx="608806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30939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07217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16512" cy="519503"/>
          </a:xfrm>
        </p:spPr>
        <p:txBody>
          <a:bodyPr lIns="0" tIns="0" rIns="9144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465609" y="2023413"/>
            <a:ext cx="2752023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12629" y="3054194"/>
            <a:ext cx="1623978" cy="519503"/>
          </a:xfrm>
        </p:spPr>
        <p:txBody>
          <a:bodyPr lIns="0" tIns="0" rIns="9144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12823" y="3054194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75353" y="2023413"/>
            <a:ext cx="1622417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12823" y="3677189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873425" y="3054194"/>
            <a:ext cx="2197044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535245" y="2023413"/>
            <a:ext cx="1622417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197044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12823" y="4776173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73424" y="3677189"/>
            <a:ext cx="2331720" cy="539496"/>
          </a:xfrm>
          <a:ln>
            <a:solidFill>
              <a:srgbClr val="000000">
                <a:alpha val="30196"/>
              </a:srgb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89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095993"/>
            <a:ext cx="52421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2258" y="3828000"/>
            <a:ext cx="5233742" cy="2175392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91821"/>
            <a:ext cx="5262327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59600" y="0"/>
            <a:ext cx="4370388" cy="6057900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Rectangle 9" descr="Rectangle shape">
            <a:extLst>
              <a:ext uri="{FF2B5EF4-FFF2-40B4-BE49-F238E27FC236}">
                <a16:creationId xmlns:a16="http://schemas.microsoft.com/office/drawing/2014/main" id="{A7050B34-5735-49CB-A564-B50456B9E4D8}"/>
              </a:ext>
            </a:extLst>
          </p:cNvPr>
          <p:cNvSpPr/>
          <p:nvPr userDrawn="1"/>
        </p:nvSpPr>
        <p:spPr>
          <a:xfrm>
            <a:off x="0" y="2816577"/>
            <a:ext cx="306447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554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Left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 descr="Rectangle shape">
            <a:extLst>
              <a:ext uri="{FF2B5EF4-FFF2-40B4-BE49-F238E27FC236}">
                <a16:creationId xmlns:a16="http://schemas.microsoft.com/office/drawing/2014/main" id="{D2154103-FC4F-4381-B8F8-EBD2FE883B77}"/>
              </a:ext>
            </a:extLst>
          </p:cNvPr>
          <p:cNvSpPr/>
          <p:nvPr userDrawn="1"/>
        </p:nvSpPr>
        <p:spPr>
          <a:xfrm>
            <a:off x="-1" y="2816577"/>
            <a:ext cx="852334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BF30168-0B34-44BC-AACE-89DE62358C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765174"/>
            <a:ext cx="4429125" cy="609282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9061" y="1391821"/>
            <a:ext cx="5252202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4423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B1C6EE-FA97-4634-A102-9B45058E9E2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07591" y="3203259"/>
            <a:ext cx="5223672" cy="28803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1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721639"/>
            <a:ext cx="4405067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84490" y="1648384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85383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95403" y="1303786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AFA18C9-04D0-44DF-808A-2C34FCE9E7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95403" y="4838737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588C383-1FFC-421F-B64D-C20A8FF1D9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5403" y="3660420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1C4D3D8-E6E7-4E66-B661-6F7F594B2B8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95403" y="2482103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284490" y="1026327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F24AAA0-C33F-4C49-B5BA-CCA4DF16408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284490" y="5186182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15EA430-9504-4CC7-90B9-8BAC49418BCE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84490" y="4564125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452F643-0A90-42B8-A436-966F84D9136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284490" y="4006916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A7C240-D1B7-4005-B9AF-81E3B026A242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284490" y="3384859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E6F2B4F-B958-4180-9985-068471C0E34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284490" y="2827650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9A84110-1CE1-45A4-BFE9-E44A4D9F4FF5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284490" y="2205593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Rectangle 13" descr="Rectangle shape">
            <a:extLst>
              <a:ext uri="{FF2B5EF4-FFF2-40B4-BE49-F238E27FC236}">
                <a16:creationId xmlns:a16="http://schemas.microsoft.com/office/drawing/2014/main" id="{4553F3B7-CCC3-488E-B551-867E00CF0DB6}"/>
              </a:ext>
            </a:extLst>
          </p:cNvPr>
          <p:cNvSpPr/>
          <p:nvPr userDrawn="1"/>
        </p:nvSpPr>
        <p:spPr>
          <a:xfrm>
            <a:off x="0" y="3442217"/>
            <a:ext cx="309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874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Rectangle shape">
            <a:extLst>
              <a:ext uri="{FF2B5EF4-FFF2-40B4-BE49-F238E27FC236}">
                <a16:creationId xmlns:a16="http://schemas.microsoft.com/office/drawing/2014/main" id="{0348B992-DA91-41CC-A9C7-B1E6405BB768}"/>
              </a:ext>
            </a:extLst>
          </p:cNvPr>
          <p:cNvSpPr/>
          <p:nvPr userDrawn="1"/>
        </p:nvSpPr>
        <p:spPr>
          <a:xfrm>
            <a:off x="1" y="3120256"/>
            <a:ext cx="922396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4" y="871857"/>
            <a:ext cx="5076191" cy="511428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8722" y="1656048"/>
            <a:ext cx="4405067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8722" y="3495781"/>
            <a:ext cx="4412151" cy="539496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42680" y="4179662"/>
            <a:ext cx="4405066" cy="115988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4270" y="1243173"/>
            <a:ext cx="4387066" cy="242787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938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52D122-994D-483A-BEAE-EB42A0E0961E}"/>
              </a:ext>
            </a:extLst>
          </p:cNvPr>
          <p:cNvSpPr/>
          <p:nvPr userDrawn="1"/>
        </p:nvSpPr>
        <p:spPr>
          <a:xfrm>
            <a:off x="3919728" y="-1"/>
            <a:ext cx="4352400" cy="1819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99716"/>
            <a:ext cx="11352213" cy="3758184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9728" y="0"/>
            <a:ext cx="4352544" cy="1737360"/>
          </a:xfrm>
          <a:noFill/>
        </p:spPr>
        <p:txBody>
          <a:bodyPr lIns="0" tIns="180000" rIns="0" bIns="0" anchor="ctr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85A6CA-852E-4D31-8861-0347B4869D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19728" y="1732572"/>
            <a:ext cx="4352400" cy="1404000"/>
          </a:xfrm>
          <a:solidFill>
            <a:schemeClr val="tx1"/>
          </a:solidFill>
        </p:spPr>
        <p:txBody>
          <a:bodyPr lIns="180000" tIns="360000" rIns="180000" bIns="0">
            <a:norm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  <a:lvl2pPr marL="457200" indent="0">
              <a:buNone/>
              <a:defRPr i="1">
                <a:solidFill>
                  <a:schemeClr val="bg1"/>
                </a:solidFill>
              </a:defRPr>
            </a:lvl2pPr>
            <a:lvl3pPr>
              <a:defRPr i="1">
                <a:solidFill>
                  <a:schemeClr val="bg1"/>
                </a:solidFill>
              </a:defRPr>
            </a:lvl3pPr>
            <a:lvl4pPr>
              <a:defRPr i="1">
                <a:solidFill>
                  <a:schemeClr val="bg1"/>
                </a:solidFill>
              </a:defRPr>
            </a:lvl4pPr>
            <a:lvl5pPr>
              <a:defRPr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Rectangle 23" descr="Rectangle shape">
            <a:extLst>
              <a:ext uri="{FF2B5EF4-FFF2-40B4-BE49-F238E27FC236}">
                <a16:creationId xmlns:a16="http://schemas.microsoft.com/office/drawing/2014/main" id="{A5229D97-30B4-42B0-8D6E-5BE4A017D8F7}"/>
              </a:ext>
            </a:extLst>
          </p:cNvPr>
          <p:cNvSpPr/>
          <p:nvPr userDrawn="1"/>
        </p:nvSpPr>
        <p:spPr>
          <a:xfrm>
            <a:off x="5089200" y="1528090"/>
            <a:ext cx="71028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344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939606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16020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16020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6CFA9DC2-8816-4504-9E78-0D6A51A4AB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9DB526-D20B-406D-B9C4-1B2FE4922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258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6963D45-FFEE-47B2-BF3C-EF83D09DA715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834375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0C6A052-44FB-4766-A715-5F60A7AEF0AD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834375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6217025-86DB-4E40-9AE4-98C2F14CA8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0613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CDA6EA2-A642-4AE3-88FA-F776A7BE3CA8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52731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F657BA-97D6-465F-8436-31FB0B884C8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452731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CBAA4180-32A5-4A82-BFBA-8673723FAAE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8969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18" name="Rectangle 16" descr="Rectangle shape">
            <a:extLst>
              <a:ext uri="{FF2B5EF4-FFF2-40B4-BE49-F238E27FC236}">
                <a16:creationId xmlns:a16="http://schemas.microsoft.com/office/drawing/2014/main" id="{8F2E6E6B-AE50-42CD-844F-3408DB11EFCE}"/>
              </a:ext>
            </a:extLst>
          </p:cNvPr>
          <p:cNvSpPr/>
          <p:nvPr userDrawn="1"/>
        </p:nvSpPr>
        <p:spPr>
          <a:xfrm>
            <a:off x="0" y="1380173"/>
            <a:ext cx="500552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52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929453-E4C7-46CA-BEF5-0E2A92C8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noProof="0"/>
              <a:t>CLICK TO EDIT MASTER TITLE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ADBBF-AAD4-4971-A7E7-A5D5720D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9995-22AA-4982-8BC6-63933E69E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95571"/>
            <a:ext cx="2743200" cy="22597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B33D2-B564-49D1-84C1-0C8A19C2E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36289"/>
            <a:ext cx="2741612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94BD2-D6A7-476C-B277-0BD3FFADC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262758"/>
            <a:ext cx="266700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 b="1" i="0">
                <a:solidFill>
                  <a:srgbClr val="006F83"/>
                </a:solidFill>
              </a:defRPr>
            </a:lvl1pPr>
          </a:lstStyle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36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61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4" r:id="rId27"/>
    <p:sldLayoutId id="2147483685" r:id="rId28"/>
    <p:sldLayoutId id="2147483686" r:id="rId29"/>
    <p:sldLayoutId id="2147483689" r:id="rId30"/>
    <p:sldLayoutId id="2147483690" r:id="rId31"/>
    <p:sldLayoutId id="2147483691" r:id="rId32"/>
    <p:sldLayoutId id="2147483694" r:id="rId33"/>
    <p:sldLayoutId id="2147483692" r:id="rId34"/>
    <p:sldLayoutId id="2147483687" r:id="rId35"/>
    <p:sldLayoutId id="2147483693" r:id="rId36"/>
    <p:sldLayoutId id="2147483683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482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318" userDrawn="1">
          <p15:clr>
            <a:srgbClr val="F26B43"/>
          </p15:clr>
        </p15:guide>
        <p15:guide id="10" pos="43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9C166B1F-193D-4BA4-AE50-EE24A21243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95571"/>
            <a:ext cx="2743200" cy="2259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MM.DD.20XX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9B8E36D3-255C-4624-A42B-08BA8D523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36289"/>
            <a:ext cx="2741612" cy="22596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ECA88-F863-4C00-BD8F-C9174D4B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7100" y="6262758"/>
            <a:ext cx="266700" cy="22596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D9BB3731-526F-4638-85F8-715D717FFC1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AD1BA9-BAC1-467A-8BAC-793E25FD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400" y="1347207"/>
            <a:ext cx="5267789" cy="1325563"/>
          </a:xfrm>
        </p:spPr>
        <p:txBody>
          <a:bodyPr anchor="b">
            <a:normAutofit/>
          </a:bodyPr>
          <a:lstStyle/>
          <a:p>
            <a:r>
              <a:rPr lang="en-US" dirty="0" err="1"/>
              <a:t>Pengenalan</a:t>
            </a:r>
            <a:r>
              <a:rPr lang="en-US" dirty="0"/>
              <a:t> Bahasa </a:t>
            </a:r>
            <a:r>
              <a:rPr lang="en-US" dirty="0" err="1"/>
              <a:t>Pemrograman</a:t>
            </a:r>
            <a:r>
              <a:rPr lang="en-US" dirty="0"/>
              <a:t> Python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E15867-F7BF-484C-A00D-21DEF604F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9400" y="3302876"/>
            <a:ext cx="5276260" cy="539496"/>
          </a:xfrm>
        </p:spPr>
        <p:txBody>
          <a:bodyPr/>
          <a:lstStyle/>
          <a:p>
            <a:r>
              <a:rPr lang="en-US" sz="2000" dirty="0"/>
              <a:t>DECISION &amp; LOOP</a:t>
            </a:r>
          </a:p>
          <a:p>
            <a:endParaRPr lang="en-US" dirty="0"/>
          </a:p>
        </p:txBody>
      </p:sp>
      <p:pic>
        <p:nvPicPr>
          <p:cNvPr id="14" name="Picture Placeholder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E0DA87-615B-4375-A6BD-03BBB93067A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6115" r="16115"/>
          <a:stretch/>
        </p:blipFill>
        <p:spPr>
          <a:xfrm>
            <a:off x="0" y="16"/>
            <a:ext cx="6492240" cy="6857983"/>
          </a:xfrm>
          <a:noFill/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9836978-E19F-4D35-854D-0B32BBA7A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902" y="254569"/>
            <a:ext cx="2464758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B2EEB7-F022-47BB-A315-405703F8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</a:t>
            </a:r>
          </a:p>
        </p:txBody>
      </p:sp>
      <p:pic>
        <p:nvPicPr>
          <p:cNvPr id="7" name="Picture Placeholder 6" descr="Computer script on a screen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0" y="2050662"/>
            <a:ext cx="10353040" cy="375818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72CF4-2AF2-42E0-9046-25EBDED7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2536C3-FF4B-4110-AC34-020716C13F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8BA07F68-A96B-4D9F-BA48-B53832CD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60474"/>
            <a:ext cx="2743200" cy="225970"/>
          </a:xfrm>
        </p:spPr>
        <p:txBody>
          <a:bodyPr/>
          <a:lstStyle/>
          <a:p>
            <a:r>
              <a:rPr lang="en-US" dirty="0"/>
              <a:t>Universitas </a:t>
            </a:r>
            <a:r>
              <a:rPr lang="en-US" dirty="0" err="1"/>
              <a:t>Muhammdiyah</a:t>
            </a:r>
            <a:r>
              <a:rPr lang="en-US" dirty="0"/>
              <a:t> Yogyakarta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924924D-B6C5-4607-8EAB-E2421FCC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501192"/>
            <a:ext cx="2741612" cy="225969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A9CC004-A8BE-4FB7-89F6-DD7B6C39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821" y="156877"/>
            <a:ext cx="1940718" cy="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2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B1C98C-4EFD-4198-8C56-FD0D2680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DA119-EE28-4EB7-8590-72AD3B4BB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8717" y="1638991"/>
            <a:ext cx="7800832" cy="481465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terkadang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melukakan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kali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berulang</a:t>
            </a:r>
            <a:r>
              <a:rPr lang="en-US" dirty="0"/>
              <a:t>.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“loop”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task </a:t>
            </a:r>
            <a:r>
              <a:rPr lang="en-US" dirty="0" err="1"/>
              <a:t>pengulangan</a:t>
            </a:r>
            <a:r>
              <a:rPr lang="en-US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700182-5431-4213-9CFF-0055525D61C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32688" y="4900419"/>
            <a:ext cx="3825743" cy="630369"/>
          </a:xfrm>
        </p:spPr>
        <p:txBody>
          <a:bodyPr>
            <a:normAutofit/>
          </a:bodyPr>
          <a:lstStyle/>
          <a:p>
            <a:pPr algn="just"/>
            <a:r>
              <a:rPr lang="en-US" sz="1400" b="0" dirty="0">
                <a:latin typeface="+mn-lt"/>
              </a:rPr>
              <a:t>Di </a:t>
            </a:r>
            <a:r>
              <a:rPr lang="en-US" sz="1400" b="0" dirty="0" err="1">
                <a:latin typeface="+mn-lt"/>
              </a:rPr>
              <a:t>dalam</a:t>
            </a:r>
            <a:r>
              <a:rPr lang="en-US" sz="1400" b="0" dirty="0">
                <a:latin typeface="+mn-lt"/>
              </a:rPr>
              <a:t> Bahasa </a:t>
            </a:r>
            <a:r>
              <a:rPr lang="en-US" sz="1400" b="0" dirty="0" err="1">
                <a:latin typeface="+mn-lt"/>
              </a:rPr>
              <a:t>pemrograman</a:t>
            </a:r>
            <a:r>
              <a:rPr lang="en-US" sz="1400" b="0" dirty="0">
                <a:latin typeface="+mn-lt"/>
              </a:rPr>
              <a:t> Python </a:t>
            </a:r>
            <a:r>
              <a:rPr lang="en-US" sz="1400" b="0" dirty="0" err="1">
                <a:latin typeface="+mn-lt"/>
              </a:rPr>
              <a:t>kita</a:t>
            </a:r>
            <a:r>
              <a:rPr lang="en-US" sz="1400" b="0" dirty="0">
                <a:latin typeface="+mn-lt"/>
              </a:rPr>
              <a:t> </a:t>
            </a:r>
            <a:r>
              <a:rPr lang="en-US" sz="1400" b="0" dirty="0" err="1">
                <a:latin typeface="+mn-lt"/>
              </a:rPr>
              <a:t>menggunakan</a:t>
            </a:r>
            <a:r>
              <a:rPr lang="en-US" sz="1400" b="0" dirty="0">
                <a:latin typeface="+mn-lt"/>
              </a:rPr>
              <a:t> “ Library Turtle” </a:t>
            </a:r>
            <a:r>
              <a:rPr lang="en-US" sz="1400" b="0" dirty="0" err="1">
                <a:latin typeface="+mn-lt"/>
              </a:rPr>
              <a:t>untuk</a:t>
            </a:r>
            <a:r>
              <a:rPr lang="en-US" sz="1400" b="0" dirty="0">
                <a:latin typeface="+mn-lt"/>
              </a:rPr>
              <a:t> </a:t>
            </a:r>
            <a:r>
              <a:rPr lang="en-US" sz="1400" b="0" dirty="0" err="1">
                <a:latin typeface="+mn-lt"/>
              </a:rPr>
              <a:t>membuat</a:t>
            </a:r>
            <a:r>
              <a:rPr lang="en-US" sz="1400" b="0" dirty="0">
                <a:latin typeface="+mn-lt"/>
              </a:rPr>
              <a:t> task </a:t>
            </a:r>
            <a:r>
              <a:rPr lang="en-US" sz="1400" b="0" dirty="0" err="1">
                <a:latin typeface="+mn-lt"/>
              </a:rPr>
              <a:t>menggambar</a:t>
            </a:r>
            <a:endParaRPr lang="en-US" sz="1400" b="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latin typeface="+mn-lt"/>
            </a:endParaRPr>
          </a:p>
          <a:p>
            <a:endParaRPr lang="en-US" b="0" dirty="0"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996F15-30FB-478C-B7C8-60DAF43BB65B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55401" y="2226276"/>
            <a:ext cx="5078469" cy="46738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Python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menggambar</a:t>
            </a:r>
            <a:r>
              <a:rPr lang="en-US" dirty="0"/>
              <a:t>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BFA-CE06-4E1C-9996-47605137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77C0A305-D0D4-47A6-9459-10B70D7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60474"/>
            <a:ext cx="2743200" cy="225970"/>
          </a:xfrm>
        </p:spPr>
        <p:txBody>
          <a:bodyPr/>
          <a:lstStyle/>
          <a:p>
            <a:r>
              <a:rPr lang="en-US" dirty="0"/>
              <a:t>Universitas </a:t>
            </a:r>
            <a:r>
              <a:rPr lang="en-US" dirty="0" err="1"/>
              <a:t>Muhammdiyah</a:t>
            </a:r>
            <a:r>
              <a:rPr lang="en-US" dirty="0"/>
              <a:t> Yogyakarta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FEFFF6AF-CCA7-4957-BC77-A5021665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501192"/>
            <a:ext cx="2741612" cy="225969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78BA6E-0E8E-4F05-B13B-5DC76DB87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3" t="29333" r="14917" b="12297"/>
          <a:stretch/>
        </p:blipFill>
        <p:spPr>
          <a:xfrm>
            <a:off x="932688" y="2799478"/>
            <a:ext cx="2828877" cy="13609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7CE044-F2B6-424B-A61F-45A1C1557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0" t="52178" r="35250" b="17629"/>
          <a:stretch/>
        </p:blipFill>
        <p:spPr>
          <a:xfrm>
            <a:off x="947677" y="4778206"/>
            <a:ext cx="2524246" cy="974325"/>
          </a:xfrm>
          <a:prstGeom prst="rect">
            <a:avLst/>
          </a:prstGeom>
        </p:spPr>
      </p:pic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3EF0129-6075-4A75-AAB9-8ECB96BB3B32}"/>
              </a:ext>
            </a:extLst>
          </p:cNvPr>
          <p:cNvSpPr txBox="1">
            <a:spLocks/>
          </p:cNvSpPr>
          <p:nvPr/>
        </p:nvSpPr>
        <p:spPr>
          <a:xfrm>
            <a:off x="6915637" y="1992585"/>
            <a:ext cx="4030529" cy="46738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Loop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53944C-1E8C-4958-ACBB-060DBAC9C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81" t="37154" r="23327" b="15081"/>
          <a:stretch/>
        </p:blipFill>
        <p:spPr>
          <a:xfrm>
            <a:off x="7210908" y="2572192"/>
            <a:ext cx="3129752" cy="13764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7D04FB-8B48-4A62-B9A4-9E20C61EAC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55" t="33747" r="23471" b="15599"/>
          <a:stretch/>
        </p:blipFill>
        <p:spPr>
          <a:xfrm>
            <a:off x="7210908" y="3916947"/>
            <a:ext cx="3129752" cy="1464937"/>
          </a:xfrm>
          <a:prstGeom prst="rect">
            <a:avLst/>
          </a:prstGeom>
        </p:spPr>
      </p:pic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B9D003AE-24FB-4112-B5F2-801558AE3D62}"/>
              </a:ext>
            </a:extLst>
          </p:cNvPr>
          <p:cNvSpPr txBox="1">
            <a:spLocks/>
          </p:cNvSpPr>
          <p:nvPr/>
        </p:nvSpPr>
        <p:spPr>
          <a:xfrm>
            <a:off x="7247317" y="6114880"/>
            <a:ext cx="3911913" cy="61175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>
                <a:latin typeface="+mn-lt"/>
              </a:rPr>
              <a:t>Loop </a:t>
            </a:r>
            <a:r>
              <a:rPr lang="en-US" sz="1400" b="0" dirty="0" err="1">
                <a:latin typeface="+mn-lt"/>
              </a:rPr>
              <a:t>akan</a:t>
            </a:r>
            <a:r>
              <a:rPr lang="en-US" sz="1400" b="0" dirty="0">
                <a:latin typeface="+mn-lt"/>
              </a:rPr>
              <a:t> </a:t>
            </a:r>
            <a:r>
              <a:rPr lang="en-US" sz="1400" b="0" dirty="0" err="1">
                <a:latin typeface="+mn-lt"/>
              </a:rPr>
              <a:t>mengulangi</a:t>
            </a:r>
            <a:r>
              <a:rPr lang="en-US" sz="1400" b="0" dirty="0">
                <a:latin typeface="+mn-lt"/>
              </a:rPr>
              <a:t> baris </a:t>
            </a:r>
            <a:r>
              <a:rPr lang="en-US" sz="1400" b="0" dirty="0" err="1">
                <a:latin typeface="+mn-lt"/>
              </a:rPr>
              <a:t>kode</a:t>
            </a:r>
            <a:r>
              <a:rPr lang="en-US" sz="1400" b="0" dirty="0">
                <a:latin typeface="+mn-lt"/>
              </a:rPr>
              <a:t> </a:t>
            </a:r>
            <a:r>
              <a:rPr lang="en-US" sz="1400" b="0" dirty="0" err="1">
                <a:latin typeface="+mn-lt"/>
              </a:rPr>
              <a:t>sesuai</a:t>
            </a:r>
            <a:r>
              <a:rPr lang="en-US" sz="1400" b="0" dirty="0">
                <a:latin typeface="+mn-lt"/>
              </a:rPr>
              <a:t> </a:t>
            </a:r>
            <a:r>
              <a:rPr lang="en-US" sz="1400" b="0" dirty="0" err="1">
                <a:latin typeface="+mn-lt"/>
              </a:rPr>
              <a:t>dengan</a:t>
            </a:r>
            <a:r>
              <a:rPr lang="en-US" sz="1400" b="0" dirty="0">
                <a:latin typeface="+mn-lt"/>
              </a:rPr>
              <a:t> yang </a:t>
            </a:r>
            <a:r>
              <a:rPr lang="en-US" sz="1400" b="0" dirty="0" err="1">
                <a:latin typeface="+mn-lt"/>
              </a:rPr>
              <a:t>kita</a:t>
            </a:r>
            <a:r>
              <a:rPr lang="en-US" sz="1400" b="0" dirty="0">
                <a:latin typeface="+mn-lt"/>
              </a:rPr>
              <a:t> </a:t>
            </a:r>
            <a:r>
              <a:rPr lang="en-US" sz="1400" b="0" dirty="0" err="1">
                <a:latin typeface="+mn-lt"/>
              </a:rPr>
              <a:t>inginkan</a:t>
            </a:r>
            <a:r>
              <a:rPr lang="en-US" sz="1400" b="0" dirty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latin typeface="+mn-lt"/>
            </a:endParaRPr>
          </a:p>
          <a:p>
            <a:endParaRPr lang="en-US" b="0" dirty="0">
              <a:latin typeface="+mn-lt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DE0BD73-327A-48C0-9805-4D97EFB86CD1}"/>
              </a:ext>
            </a:extLst>
          </p:cNvPr>
          <p:cNvSpPr/>
          <p:nvPr/>
        </p:nvSpPr>
        <p:spPr>
          <a:xfrm>
            <a:off x="5083899" y="3769286"/>
            <a:ext cx="1686757" cy="5777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6D54548F-ED03-4D29-BF77-9BD78D0A2AC5}"/>
              </a:ext>
            </a:extLst>
          </p:cNvPr>
          <p:cNvSpPr txBox="1">
            <a:spLocks/>
          </p:cNvSpPr>
          <p:nvPr/>
        </p:nvSpPr>
        <p:spPr>
          <a:xfrm>
            <a:off x="5083899" y="3117304"/>
            <a:ext cx="1831738" cy="651982"/>
          </a:xfrm>
          <a:prstGeom prst="rect">
            <a:avLst/>
          </a:prstGeom>
        </p:spPr>
        <p:txBody>
          <a:bodyPr vert="horz" lIns="0" tIns="0" rIns="0" bIns="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Task </a:t>
            </a:r>
            <a:r>
              <a:rPr lang="en-US" dirty="0" err="1"/>
              <a:t>menggeambar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“looping”</a:t>
            </a:r>
          </a:p>
        </p:txBody>
      </p: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35BE242F-3398-4670-A316-39B33B11E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221" y="361551"/>
            <a:ext cx="2135296" cy="4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37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DFF455-C208-4ACA-9D5E-07DFF94D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3C315FA-2C72-425A-8738-94AC7A485D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5313"/>
            <a:ext cx="3529013" cy="1472691"/>
          </a:xfrm>
        </p:spPr>
        <p:txBody>
          <a:bodyPr>
            <a:normAutofit/>
          </a:bodyPr>
          <a:lstStyle/>
          <a:p>
            <a:r>
              <a:rPr lang="en-US" dirty="0"/>
              <a:t>Kita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task loop di </a:t>
            </a:r>
            <a:r>
              <a:rPr lang="en-US" dirty="0" err="1"/>
              <a:t>dalam</a:t>
            </a:r>
            <a:r>
              <a:rPr lang="en-US" dirty="0"/>
              <a:t> loop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halnya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dibawah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9A56BA-1FDB-4E0B-A0F7-34CBA24E31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5235" y="1531953"/>
            <a:ext cx="2149559" cy="325986"/>
          </a:xfrm>
        </p:spPr>
        <p:txBody>
          <a:bodyPr/>
          <a:lstStyle/>
          <a:p>
            <a:r>
              <a:rPr lang="en-US" dirty="0"/>
              <a:t>Nested Loop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FD925B9-8911-46B8-ADBB-8C542F8544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688" y="2400301"/>
            <a:ext cx="3529012" cy="1198287"/>
          </a:xfrm>
        </p:spPr>
        <p:txBody>
          <a:bodyPr/>
          <a:lstStyle/>
          <a:p>
            <a:r>
              <a:rPr lang="en-US" dirty="0"/>
              <a:t>Kita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variable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dimiliki</a:t>
            </a:r>
            <a:r>
              <a:rPr lang="en-US" dirty="0"/>
              <a:t> oleh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5018DC-9437-4973-99F3-3FC98125F2FB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413768" y="1825618"/>
            <a:ext cx="2572958" cy="491454"/>
          </a:xfrm>
        </p:spPr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Loop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A0C5994-CC8E-48FF-AF13-3D1C1D7266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6700" y="2212278"/>
            <a:ext cx="3467102" cy="9977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Kita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loop di </a:t>
            </a:r>
            <a:r>
              <a:rPr lang="en-US" dirty="0" err="1"/>
              <a:t>dalam</a:t>
            </a:r>
            <a:r>
              <a:rPr lang="en-US" dirty="0"/>
              <a:t> loop, </a:t>
            </a:r>
            <a:r>
              <a:rPr lang="en-US" dirty="0" err="1"/>
              <a:t>sperti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task loop.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830B4D-108F-4D16-B0D0-B7731A7E03B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24789" y="1825618"/>
            <a:ext cx="3012172" cy="491453"/>
          </a:xfrm>
        </p:spPr>
        <p:txBody>
          <a:bodyPr/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E6113-932B-4EB0-B961-C20936DB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t>12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A055BB-FA6F-4B30-A413-713624799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0" t="32233" r="14296" b="14433"/>
          <a:stretch/>
        </p:blipFill>
        <p:spPr>
          <a:xfrm>
            <a:off x="542487" y="3210034"/>
            <a:ext cx="3510471" cy="1916332"/>
          </a:xfrm>
          <a:prstGeom prst="rect">
            <a:avLst/>
          </a:prstGeom>
        </p:spPr>
      </p:pic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CB497CFF-01BC-4C82-895C-0B54CFBB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60474"/>
            <a:ext cx="2743200" cy="225970"/>
          </a:xfrm>
        </p:spPr>
        <p:txBody>
          <a:bodyPr/>
          <a:lstStyle/>
          <a:p>
            <a:r>
              <a:rPr lang="en-US" dirty="0"/>
              <a:t>Universitas </a:t>
            </a:r>
            <a:r>
              <a:rPr lang="en-US" dirty="0" err="1"/>
              <a:t>Muhammdiyah</a:t>
            </a:r>
            <a:r>
              <a:rPr lang="en-US" dirty="0"/>
              <a:t> Yogyakarta</a:t>
            </a: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500A0737-F510-4BF9-9514-B74F6659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501192"/>
            <a:ext cx="2741612" cy="225969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A9CD97-32F1-41A9-B0CB-63EE45E72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06" t="36528" r="15024" b="19370"/>
          <a:stretch/>
        </p:blipFill>
        <p:spPr>
          <a:xfrm>
            <a:off x="6197714" y="5058157"/>
            <a:ext cx="1457305" cy="13065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F6D1375-EF1F-4062-A5E6-54136B3EB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54" t="33894" r="38107" b="24401"/>
          <a:stretch/>
        </p:blipFill>
        <p:spPr>
          <a:xfrm>
            <a:off x="4413768" y="3721271"/>
            <a:ext cx="2501938" cy="12638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A6C900C-AEA0-4B1C-B4AB-94DAE60390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60" t="31197" r="54272" b="54982"/>
          <a:stretch/>
        </p:blipFill>
        <p:spPr>
          <a:xfrm>
            <a:off x="8034898" y="3040955"/>
            <a:ext cx="1528416" cy="44223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65B2ADC-17D5-4841-96AE-116B6EC56D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687" t="42330" r="15826" b="26244"/>
          <a:stretch/>
        </p:blipFill>
        <p:spPr>
          <a:xfrm>
            <a:off x="10196798" y="2979540"/>
            <a:ext cx="1801268" cy="79600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7F80249-170B-4C92-BC56-CAC62C1CEF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59" t="33894" r="52196" b="54257"/>
          <a:stretch/>
        </p:blipFill>
        <p:spPr>
          <a:xfrm>
            <a:off x="8034898" y="3836521"/>
            <a:ext cx="1596765" cy="3676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63D5C03-1DB9-40D9-83F5-C7A139461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999" t="49627" r="17136" b="28718"/>
          <a:stretch/>
        </p:blipFill>
        <p:spPr>
          <a:xfrm>
            <a:off x="10196798" y="3833666"/>
            <a:ext cx="1790245" cy="58204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82A65F-F152-4AE4-A9FC-2A8B507A30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077" t="38875" r="49166" b="48570"/>
          <a:stretch/>
        </p:blipFill>
        <p:spPr>
          <a:xfrm>
            <a:off x="8034898" y="4439902"/>
            <a:ext cx="1802036" cy="4007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B20183-DF2B-4F39-A908-BB06EF4E9B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641" t="55303" r="19078" b="18188"/>
          <a:stretch/>
        </p:blipFill>
        <p:spPr>
          <a:xfrm>
            <a:off x="10196798" y="4499050"/>
            <a:ext cx="1790245" cy="63746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A4E2DDD-0B9A-4EE5-AB4F-01483509FE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24" t="50462" r="50995" b="37012"/>
          <a:stretch/>
        </p:blipFill>
        <p:spPr>
          <a:xfrm>
            <a:off x="8034899" y="5136513"/>
            <a:ext cx="1693876" cy="4007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1A3FB2E-50E1-4B8E-9388-87116FF464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398" t="64466" r="17573" b="8712"/>
          <a:stretch/>
        </p:blipFill>
        <p:spPr>
          <a:xfrm>
            <a:off x="10196798" y="5219851"/>
            <a:ext cx="1790245" cy="637462"/>
          </a:xfrm>
          <a:prstGeom prst="rect">
            <a:avLst/>
          </a:prstGeom>
        </p:spPr>
      </p:pic>
      <p:pic>
        <p:nvPicPr>
          <p:cNvPr id="56" name="Picture 55" descr="Logo&#10;&#10;Description automatically generated">
            <a:extLst>
              <a:ext uri="{FF2B5EF4-FFF2-40B4-BE49-F238E27FC236}">
                <a16:creationId xmlns:a16="http://schemas.microsoft.com/office/drawing/2014/main" id="{922570B1-FEEE-42FD-B24F-36EC4AE6C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6325" y="202461"/>
            <a:ext cx="1940718" cy="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4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B1C98C-4EFD-4198-8C56-FD0D2680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29" y="525818"/>
            <a:ext cx="6175247" cy="571462"/>
          </a:xfrm>
        </p:spPr>
        <p:txBody>
          <a:bodyPr/>
          <a:lstStyle/>
          <a:p>
            <a:r>
              <a:rPr lang="en-US" dirty="0"/>
              <a:t>While Looping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EBFA-CE06-4E1C-9996-47605137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77C0A305-D0D4-47A6-9459-10B70D72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60474"/>
            <a:ext cx="2743200" cy="225970"/>
          </a:xfrm>
        </p:spPr>
        <p:txBody>
          <a:bodyPr/>
          <a:lstStyle/>
          <a:p>
            <a:r>
              <a:rPr lang="en-US" dirty="0"/>
              <a:t>Universitas </a:t>
            </a:r>
            <a:r>
              <a:rPr lang="en-US" dirty="0" err="1"/>
              <a:t>Muhammdiyah</a:t>
            </a:r>
            <a:r>
              <a:rPr lang="en-US" dirty="0"/>
              <a:t> Yogyakarta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FEFFF6AF-CCA7-4957-BC77-A5021665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501192"/>
            <a:ext cx="2741612" cy="225969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B9D003AE-24FB-4112-B5F2-801558AE3D62}"/>
              </a:ext>
            </a:extLst>
          </p:cNvPr>
          <p:cNvSpPr txBox="1">
            <a:spLocks/>
          </p:cNvSpPr>
          <p:nvPr/>
        </p:nvSpPr>
        <p:spPr>
          <a:xfrm>
            <a:off x="6683076" y="2466424"/>
            <a:ext cx="4298868" cy="190440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latin typeface="+mn-lt"/>
            </a:endParaRPr>
          </a:p>
          <a:p>
            <a:endParaRPr lang="en-US" b="0" dirty="0"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6280DB-B2C2-487F-9AB5-45C874E2E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1" t="17879" r="13423" b="9000"/>
          <a:stretch/>
        </p:blipFill>
        <p:spPr>
          <a:xfrm>
            <a:off x="388759" y="2132827"/>
            <a:ext cx="5320863" cy="3092099"/>
          </a:xfrm>
          <a:prstGeom prst="rect">
            <a:avLst/>
          </a:prstGeom>
        </p:spPr>
      </p:pic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C75A9805-74F0-460A-B0C6-E8D1AF633BCD}"/>
              </a:ext>
            </a:extLst>
          </p:cNvPr>
          <p:cNvSpPr txBox="1">
            <a:spLocks/>
          </p:cNvSpPr>
          <p:nvPr/>
        </p:nvSpPr>
        <p:spPr>
          <a:xfrm>
            <a:off x="6508242" y="3013092"/>
            <a:ext cx="4712208" cy="2006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Loop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mengeksekusi</a:t>
            </a:r>
            <a:r>
              <a:rPr lang="en-US" sz="2000" dirty="0"/>
              <a:t>/execute </a:t>
            </a:r>
            <a:r>
              <a:rPr lang="en-US" sz="2000" dirty="0" err="1"/>
              <a:t>hingga</a:t>
            </a:r>
            <a:r>
              <a:rPr lang="en-US" sz="2000" dirty="0"/>
              <a:t> </a:t>
            </a:r>
            <a:r>
              <a:rPr lang="en-US" sz="2000" dirty="0" err="1"/>
              <a:t>kondisi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 </a:t>
            </a:r>
            <a:r>
              <a:rPr lang="en-US" sz="2000" dirty="0" err="1"/>
              <a:t>benar</a:t>
            </a:r>
            <a:r>
              <a:rPr lang="en-US" sz="2000" dirty="0"/>
              <a:t>.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EA578D48-4DAE-4A7F-AA33-479E1071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06" y="369273"/>
            <a:ext cx="2095805" cy="4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04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9FEBCF-C81C-4F2F-9CC4-C66EF18B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CEB35D-FF82-440C-ADC2-65C836A4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t>14</a:t>
            </a:fld>
            <a:endParaRPr lang="en-US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DC71047-EC52-45D2-A876-5CDF3E5A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741" y="156877"/>
            <a:ext cx="1940718" cy="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4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811741-E4AC-49F0-9A5A-71FECAB1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21644-29AA-4EB5-AFC7-5AABA97A4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012" y="2521258"/>
            <a:ext cx="3990524" cy="2741032"/>
          </a:xfrm>
        </p:spPr>
        <p:txBody>
          <a:bodyPr>
            <a:noAutofit/>
          </a:bodyPr>
          <a:lstStyle/>
          <a:p>
            <a:pPr algn="just"/>
            <a:r>
              <a:rPr lang="en-ID" sz="1600" dirty="0"/>
              <a:t>- Microsoft, Trust Academic Solution, Making Decisions with Code.</a:t>
            </a:r>
            <a:br>
              <a:rPr lang="en-ID" sz="1600" dirty="0"/>
            </a:br>
            <a:r>
              <a:rPr lang="en-ID" sz="1600" dirty="0"/>
              <a:t>- Microsoft, Trust Academic Solution, Complex Decisions with Code.</a:t>
            </a:r>
            <a:br>
              <a:rPr lang="en-ID" sz="1600" dirty="0"/>
            </a:br>
            <a:r>
              <a:rPr lang="en-ID" sz="1600" dirty="0"/>
              <a:t>- Microsoft, Trust Academic Solution, Repeating Events</a:t>
            </a:r>
            <a:br>
              <a:rPr lang="en-ID" sz="1600" dirty="0"/>
            </a:br>
            <a:r>
              <a:rPr lang="en-ID" sz="1600" dirty="0"/>
              <a:t>- Microsoft, Trust Academic Solution, Repeating Events Until Done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AE76B-7339-4429-B697-6252D46C43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84036" y="1300435"/>
            <a:ext cx="3038475" cy="590550"/>
          </a:xfrm>
        </p:spPr>
        <p:txBody>
          <a:bodyPr/>
          <a:lstStyle/>
          <a:p>
            <a:r>
              <a:rPr lang="en-ID" dirty="0"/>
              <a:t>SUMBER :</a:t>
            </a:r>
            <a:endParaRPr lang="en-US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B1DFD56-A962-4757-AF52-B114478E4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741" y="156877"/>
            <a:ext cx="1940718" cy="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8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02FA8-3560-4407-B02A-78AB9FA2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95571"/>
            <a:ext cx="2743200" cy="2259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Universitas Muhammadiyah Yogyakarta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9B9E1-3BE6-46D1-8CAB-46B3467D8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36289"/>
            <a:ext cx="2741612" cy="22596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1ADBA-CE66-4BFB-B4FB-33A8566C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7100" y="6262758"/>
            <a:ext cx="266700" cy="22596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D9BB3731-526F-4638-85F8-715D717FFC1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DB21EC-A694-46EC-A11A-C6E02A13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722" y="2193928"/>
            <a:ext cx="4405067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DECISION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96FD62-B299-468D-AC37-BC8FE0EF0F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66560" y="4057161"/>
            <a:ext cx="4597228" cy="1772139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kehidupan</a:t>
            </a:r>
            <a:r>
              <a:rPr lang="en-US" sz="1600" dirty="0"/>
              <a:t> </a:t>
            </a:r>
            <a:r>
              <a:rPr lang="en-US" sz="1600" dirty="0" err="1"/>
              <a:t>sehari-hari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jauh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keputusan</a:t>
            </a:r>
            <a:r>
              <a:rPr lang="en-US" sz="1600" dirty="0"/>
              <a:t>, </a:t>
            </a:r>
            <a:r>
              <a:rPr lang="en-US" sz="1600" dirty="0" err="1"/>
              <a:t>seperti</a:t>
            </a:r>
            <a:r>
              <a:rPr lang="en-US" sz="16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Hari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sarapan</a:t>
            </a:r>
            <a:r>
              <a:rPr lang="en-US" sz="1600" dirty="0"/>
              <a:t> </a:t>
            </a:r>
            <a:r>
              <a:rPr lang="en-US" sz="1600" dirty="0" err="1"/>
              <a:t>bubur</a:t>
            </a:r>
            <a:r>
              <a:rPr lang="en-US" sz="1600" dirty="0"/>
              <a:t> </a:t>
            </a:r>
            <a:r>
              <a:rPr lang="en-US" sz="1600" dirty="0" err="1"/>
              <a:t>ayam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nasi </a:t>
            </a:r>
            <a:r>
              <a:rPr lang="en-US" sz="1600" dirty="0" err="1"/>
              <a:t>uduk</a:t>
            </a:r>
            <a:r>
              <a:rPr lang="en-US" sz="1600" dirty="0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Hari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hadir</a:t>
            </a:r>
            <a:r>
              <a:rPr lang="en-US" sz="1600" dirty="0"/>
              <a:t> </a:t>
            </a:r>
            <a:r>
              <a:rPr lang="en-US" sz="1600" dirty="0" err="1"/>
              <a:t>kuliah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bolos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Setelah lulus S1 </a:t>
            </a:r>
            <a:r>
              <a:rPr lang="en-US" sz="1600" dirty="0" err="1"/>
              <a:t>mau</a:t>
            </a:r>
            <a:r>
              <a:rPr lang="en-US" sz="1600" dirty="0"/>
              <a:t> </a:t>
            </a:r>
            <a:r>
              <a:rPr lang="en-US" sz="1600" dirty="0" err="1"/>
              <a:t>lanjut</a:t>
            </a:r>
            <a:r>
              <a:rPr lang="en-US" sz="1600" dirty="0"/>
              <a:t> S2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r>
              <a:rPr lang="en-US" sz="1600" dirty="0"/>
              <a:t> ?</a:t>
            </a:r>
          </a:p>
          <a:p>
            <a:endParaRPr lang="en-US" sz="1100" dirty="0"/>
          </a:p>
        </p:txBody>
      </p:sp>
      <p:pic>
        <p:nvPicPr>
          <p:cNvPr id="15" name="Picture Placeholder 14" descr="Diagram&#10;&#10;Description automatically generated">
            <a:extLst>
              <a:ext uri="{FF2B5EF4-FFF2-40B4-BE49-F238E27FC236}">
                <a16:creationId xmlns:a16="http://schemas.microsoft.com/office/drawing/2014/main" id="{CB8B3209-406B-44E0-B9D1-0F66D34DA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20226" b="1"/>
          <a:stretch/>
        </p:blipFill>
        <p:spPr>
          <a:xfrm>
            <a:off x="20" y="1028700"/>
            <a:ext cx="6103064" cy="4800600"/>
          </a:xfrm>
          <a:noFill/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D85FD69-E67D-4F59-872E-211766E5A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" r="3808" b="6"/>
          <a:stretch/>
        </p:blipFill>
        <p:spPr>
          <a:xfrm>
            <a:off x="9013409" y="774398"/>
            <a:ext cx="2331720" cy="539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60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DDBE9-329C-4482-B49A-274D0E87B1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95571"/>
            <a:ext cx="2743200" cy="22597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Universitas </a:t>
            </a:r>
            <a:r>
              <a:rPr lang="en-US" dirty="0" err="1"/>
              <a:t>Muhammdiyah</a:t>
            </a:r>
            <a:r>
              <a:rPr lang="en-US" dirty="0"/>
              <a:t> Yogyakarta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651A3-B41C-436E-8A64-D3F5C1FD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36289"/>
            <a:ext cx="2741612" cy="22596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3D5D-8E65-42E8-BA74-2E2799FE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7100" y="6262758"/>
            <a:ext cx="266700" cy="22596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D9BB3731-526F-4638-85F8-715D717FFC1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849F580-01FD-484E-9950-47D2C72C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 anchor="ctr">
            <a:normAutofit/>
          </a:bodyPr>
          <a:lstStyle/>
          <a:p>
            <a:r>
              <a:rPr lang="en-US" sz="3700"/>
              <a:t>Jadi, </a:t>
            </a:r>
            <a:r>
              <a:rPr lang="en-US" sz="3700" err="1"/>
              <a:t>Gimana</a:t>
            </a:r>
            <a:r>
              <a:rPr lang="en-US" sz="3700"/>
              <a:t> Kita </a:t>
            </a:r>
            <a:r>
              <a:rPr lang="en-US" sz="3700" err="1"/>
              <a:t>Membuat</a:t>
            </a:r>
            <a:r>
              <a:rPr lang="en-US" sz="3700"/>
              <a:t> </a:t>
            </a:r>
            <a:r>
              <a:rPr lang="en-US" sz="3700" err="1"/>
              <a:t>Sebuah</a:t>
            </a:r>
            <a:r>
              <a:rPr lang="en-US" sz="3700"/>
              <a:t> Keputusan ?</a:t>
            </a:r>
          </a:p>
        </p:txBody>
      </p:sp>
      <p:pic>
        <p:nvPicPr>
          <p:cNvPr id="16" name="Picture Placeholder 15" descr="Diagram&#10;&#10;Description automatically generated">
            <a:extLst>
              <a:ext uri="{FF2B5EF4-FFF2-40B4-BE49-F238E27FC236}">
                <a16:creationId xmlns:a16="http://schemas.microsoft.com/office/drawing/2014/main" id="{1B05D803-0140-450F-8EF3-D41F4E3C2D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04788" y="1851216"/>
            <a:ext cx="3215381" cy="4113262"/>
          </a:xfr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7E66D7-791B-4DE1-9B2A-979805735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3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err="1"/>
              <a:t>Pilihan</a:t>
            </a:r>
            <a:r>
              <a:rPr lang="en-US" sz="1500"/>
              <a:t> yang </a:t>
            </a:r>
            <a:r>
              <a:rPr lang="en-US" sz="1500" err="1"/>
              <a:t>kita</a:t>
            </a:r>
            <a:r>
              <a:rPr lang="en-US" sz="1500"/>
              <a:t> </a:t>
            </a:r>
            <a:r>
              <a:rPr lang="en-US" sz="1500" err="1"/>
              <a:t>buat</a:t>
            </a:r>
            <a:r>
              <a:rPr lang="en-US" sz="1500"/>
              <a:t> </a:t>
            </a:r>
            <a:r>
              <a:rPr lang="en-US" sz="1500" err="1"/>
              <a:t>tergantung</a:t>
            </a:r>
            <a:r>
              <a:rPr lang="en-US" sz="1500"/>
              <a:t> </a:t>
            </a:r>
            <a:r>
              <a:rPr lang="en-US" sz="1500" err="1"/>
              <a:t>dari</a:t>
            </a:r>
            <a:r>
              <a:rPr lang="en-US" sz="1500"/>
              <a:t> </a:t>
            </a:r>
            <a:r>
              <a:rPr lang="en-US" sz="1500" err="1"/>
              <a:t>sebuah</a:t>
            </a:r>
            <a:r>
              <a:rPr lang="en-US" sz="1500"/>
              <a:t> </a:t>
            </a:r>
            <a:r>
              <a:rPr lang="en-US" sz="1500" err="1"/>
              <a:t>kondisi</a:t>
            </a:r>
            <a:r>
              <a:rPr lang="en-US" sz="1500"/>
              <a:t>, </a:t>
            </a:r>
            <a:r>
              <a:rPr lang="en-US" sz="1500" err="1"/>
              <a:t>seperti</a:t>
            </a:r>
            <a:r>
              <a:rPr lang="en-US" sz="1500"/>
              <a:t> </a:t>
            </a:r>
            <a:r>
              <a:rPr lang="en-US" sz="1500" err="1"/>
              <a:t>halnya</a:t>
            </a:r>
            <a:r>
              <a:rPr lang="en-US" sz="1500"/>
              <a:t> :</a:t>
            </a:r>
          </a:p>
          <a:p>
            <a:r>
              <a:rPr lang="en-US" sz="1500"/>
              <a:t>Hari </a:t>
            </a:r>
            <a:r>
              <a:rPr lang="en-US" sz="1500" err="1"/>
              <a:t>ini</a:t>
            </a:r>
            <a:r>
              <a:rPr lang="en-US" sz="1500"/>
              <a:t> </a:t>
            </a:r>
            <a:r>
              <a:rPr lang="en-US" sz="1500" err="1"/>
              <a:t>sarapan</a:t>
            </a:r>
            <a:r>
              <a:rPr lang="en-US" sz="1500"/>
              <a:t> </a:t>
            </a:r>
            <a:r>
              <a:rPr lang="en-US" sz="1500" err="1"/>
              <a:t>bubur</a:t>
            </a:r>
            <a:r>
              <a:rPr lang="en-US" sz="1500"/>
              <a:t> </a:t>
            </a:r>
            <a:r>
              <a:rPr lang="en-US" sz="1500" err="1"/>
              <a:t>ayam</a:t>
            </a:r>
            <a:r>
              <a:rPr lang="en-US" sz="1500"/>
              <a:t> </a:t>
            </a:r>
            <a:r>
              <a:rPr lang="en-US" sz="1500" err="1"/>
              <a:t>atau</a:t>
            </a:r>
            <a:r>
              <a:rPr lang="en-US" sz="1500"/>
              <a:t> nasi </a:t>
            </a:r>
            <a:r>
              <a:rPr lang="en-US" sz="1500" err="1"/>
              <a:t>uduk</a:t>
            </a:r>
            <a:r>
              <a:rPr lang="en-US" sz="1500"/>
              <a:t> ?</a:t>
            </a:r>
          </a:p>
          <a:p>
            <a:pPr marL="0" indent="0">
              <a:buNone/>
            </a:pPr>
            <a:r>
              <a:rPr lang="en-US" sz="1500" i="1" err="1"/>
              <a:t>Aku</a:t>
            </a:r>
            <a:r>
              <a:rPr lang="en-US" sz="1500" i="1"/>
              <a:t> </a:t>
            </a:r>
            <a:r>
              <a:rPr lang="en-US" sz="1500" i="1" err="1"/>
              <a:t>lebih</a:t>
            </a:r>
            <a:r>
              <a:rPr lang="en-US" sz="1500" i="1"/>
              <a:t> </a:t>
            </a:r>
            <a:r>
              <a:rPr lang="en-US" sz="1500" i="1" err="1"/>
              <a:t>merasa</a:t>
            </a:r>
            <a:r>
              <a:rPr lang="en-US" sz="1500" i="1"/>
              <a:t> </a:t>
            </a:r>
            <a:r>
              <a:rPr lang="en-US" sz="1500" i="1" err="1"/>
              <a:t>kenyang</a:t>
            </a:r>
            <a:r>
              <a:rPr lang="en-US" sz="1500" i="1"/>
              <a:t> </a:t>
            </a:r>
            <a:r>
              <a:rPr lang="en-US" sz="1500" i="1" err="1"/>
              <a:t>makan</a:t>
            </a:r>
            <a:r>
              <a:rPr lang="en-US" sz="1500" i="1"/>
              <a:t> </a:t>
            </a:r>
            <a:r>
              <a:rPr lang="en-US" sz="1500" i="1" err="1"/>
              <a:t>bubur</a:t>
            </a:r>
            <a:r>
              <a:rPr lang="en-US" sz="1500" i="1"/>
              <a:t> </a:t>
            </a:r>
            <a:r>
              <a:rPr lang="en-US" sz="1500" i="1" err="1"/>
              <a:t>atau</a:t>
            </a:r>
            <a:r>
              <a:rPr lang="en-US" sz="1500" i="1"/>
              <a:t> nasi </a:t>
            </a:r>
            <a:r>
              <a:rPr lang="en-US" sz="1500" i="1" err="1"/>
              <a:t>uduk</a:t>
            </a:r>
            <a:r>
              <a:rPr lang="en-US" sz="1500" i="1"/>
              <a:t> ? </a:t>
            </a:r>
            <a:r>
              <a:rPr lang="en-US" sz="1500" i="1" err="1"/>
              <a:t>Berapa</a:t>
            </a:r>
            <a:r>
              <a:rPr lang="en-US" sz="1500" i="1"/>
              <a:t> uang yang </a:t>
            </a:r>
            <a:r>
              <a:rPr lang="en-US" sz="1500" i="1" err="1"/>
              <a:t>aku</a:t>
            </a:r>
            <a:r>
              <a:rPr lang="en-US" sz="1500" i="1"/>
              <a:t> punya ?</a:t>
            </a:r>
          </a:p>
          <a:p>
            <a:pPr marL="0" indent="0">
              <a:buNone/>
            </a:pPr>
            <a:endParaRPr lang="en-US" sz="1500" i="1"/>
          </a:p>
          <a:p>
            <a:r>
              <a:rPr lang="en-US" sz="1500"/>
              <a:t>Hari </a:t>
            </a:r>
            <a:r>
              <a:rPr lang="en-US" sz="1500" err="1"/>
              <a:t>ini</a:t>
            </a:r>
            <a:r>
              <a:rPr lang="en-US" sz="1500"/>
              <a:t> </a:t>
            </a:r>
            <a:r>
              <a:rPr lang="en-US" sz="1500" err="1"/>
              <a:t>hadir</a:t>
            </a:r>
            <a:r>
              <a:rPr lang="en-US" sz="1500"/>
              <a:t> </a:t>
            </a:r>
            <a:r>
              <a:rPr lang="en-US" sz="1500" err="1"/>
              <a:t>kuliah</a:t>
            </a:r>
            <a:r>
              <a:rPr lang="en-US" sz="1500"/>
              <a:t> </a:t>
            </a:r>
            <a:r>
              <a:rPr lang="en-US" sz="1500" err="1"/>
              <a:t>atau</a:t>
            </a:r>
            <a:r>
              <a:rPr lang="en-US" sz="1500"/>
              <a:t> bolos ?</a:t>
            </a:r>
          </a:p>
          <a:p>
            <a:pPr marL="0" indent="0">
              <a:buNone/>
            </a:pPr>
            <a:r>
              <a:rPr lang="en-US" sz="1500" i="1" err="1"/>
              <a:t>Aku</a:t>
            </a:r>
            <a:r>
              <a:rPr lang="en-US" sz="1500" i="1"/>
              <a:t> </a:t>
            </a:r>
            <a:r>
              <a:rPr lang="en-US" sz="1500" i="1" err="1"/>
              <a:t>memang</a:t>
            </a:r>
            <a:r>
              <a:rPr lang="en-US" sz="1500" i="1"/>
              <a:t> </a:t>
            </a:r>
            <a:r>
              <a:rPr lang="en-US" sz="1500" i="1" err="1"/>
              <a:t>sedang</a:t>
            </a:r>
            <a:r>
              <a:rPr lang="en-US" sz="1500" i="1"/>
              <a:t> </a:t>
            </a:r>
            <a:r>
              <a:rPr lang="en-US" sz="1500" i="1" err="1"/>
              <a:t>merasa</a:t>
            </a:r>
            <a:r>
              <a:rPr lang="en-US" sz="1500" i="1"/>
              <a:t> </a:t>
            </a:r>
            <a:r>
              <a:rPr lang="en-US" sz="1500" i="1" err="1"/>
              <a:t>sakit</a:t>
            </a:r>
            <a:r>
              <a:rPr lang="en-US" sz="1500" i="1"/>
              <a:t> ? </a:t>
            </a:r>
            <a:r>
              <a:rPr lang="en-US" sz="1500" i="1" err="1"/>
              <a:t>Apakah</a:t>
            </a:r>
            <a:r>
              <a:rPr lang="en-US" sz="1500" i="1"/>
              <a:t> </a:t>
            </a:r>
            <a:r>
              <a:rPr lang="en-US" sz="1500" i="1" err="1"/>
              <a:t>aku</a:t>
            </a:r>
            <a:r>
              <a:rPr lang="en-US" sz="1500" i="1"/>
              <a:t> </a:t>
            </a:r>
            <a:r>
              <a:rPr lang="en-US" sz="1500" i="1" err="1"/>
              <a:t>hanya</a:t>
            </a:r>
            <a:r>
              <a:rPr lang="en-US" sz="1500" i="1"/>
              <a:t> malas ?</a:t>
            </a:r>
          </a:p>
          <a:p>
            <a:pPr marL="0" indent="0">
              <a:buNone/>
            </a:pPr>
            <a:endParaRPr lang="en-US" sz="1500" i="1"/>
          </a:p>
          <a:p>
            <a:r>
              <a:rPr lang="en-US" sz="1500"/>
              <a:t>Setelah lulus S1 </a:t>
            </a:r>
            <a:r>
              <a:rPr lang="en-US" sz="1500" err="1"/>
              <a:t>mau</a:t>
            </a:r>
            <a:r>
              <a:rPr lang="en-US" sz="1500"/>
              <a:t> </a:t>
            </a:r>
            <a:r>
              <a:rPr lang="en-US" sz="1500" err="1"/>
              <a:t>lanjut</a:t>
            </a:r>
            <a:r>
              <a:rPr lang="en-US" sz="1500"/>
              <a:t> S2 </a:t>
            </a:r>
            <a:r>
              <a:rPr lang="en-US" sz="1500" err="1"/>
              <a:t>atau</a:t>
            </a:r>
            <a:r>
              <a:rPr lang="en-US" sz="1500"/>
              <a:t> </a:t>
            </a:r>
            <a:r>
              <a:rPr lang="en-US" sz="1500" err="1"/>
              <a:t>kerja</a:t>
            </a:r>
            <a:r>
              <a:rPr lang="en-US" sz="1500"/>
              <a:t> ?</a:t>
            </a:r>
          </a:p>
          <a:p>
            <a:pPr marL="0" indent="0">
              <a:buNone/>
            </a:pPr>
            <a:r>
              <a:rPr lang="en-US" sz="1500" i="1" err="1"/>
              <a:t>Terdapat</a:t>
            </a:r>
            <a:r>
              <a:rPr lang="en-US" sz="1500" i="1"/>
              <a:t> </a:t>
            </a:r>
            <a:r>
              <a:rPr lang="en-US" sz="1500" i="1" err="1"/>
              <a:t>biaya</a:t>
            </a:r>
            <a:r>
              <a:rPr lang="en-US" sz="1500" i="1"/>
              <a:t> </a:t>
            </a:r>
            <a:r>
              <a:rPr lang="en-US" sz="1500" i="1" err="1"/>
              <a:t>untuk</a:t>
            </a:r>
            <a:r>
              <a:rPr lang="en-US" sz="1500" i="1"/>
              <a:t> </a:t>
            </a:r>
            <a:r>
              <a:rPr lang="en-US" sz="1500" i="1" err="1"/>
              <a:t>lanjut</a:t>
            </a:r>
            <a:r>
              <a:rPr lang="en-US" sz="1500" i="1"/>
              <a:t> S2 </a:t>
            </a:r>
            <a:r>
              <a:rPr lang="en-US" sz="1500" i="1" err="1"/>
              <a:t>tidak</a:t>
            </a:r>
            <a:r>
              <a:rPr lang="en-US" sz="1500" i="1"/>
              <a:t> ? </a:t>
            </a:r>
            <a:r>
              <a:rPr lang="en-US" sz="1500" i="1" err="1"/>
              <a:t>Apakah</a:t>
            </a:r>
            <a:r>
              <a:rPr lang="en-US" sz="1500" i="1"/>
              <a:t> </a:t>
            </a:r>
            <a:r>
              <a:rPr lang="en-US" sz="1500" i="1" err="1"/>
              <a:t>aku</a:t>
            </a:r>
            <a:r>
              <a:rPr lang="en-US" sz="1500" i="1"/>
              <a:t> </a:t>
            </a:r>
            <a:r>
              <a:rPr lang="en-US" sz="1500" i="1" err="1"/>
              <a:t>lebih</a:t>
            </a:r>
            <a:r>
              <a:rPr lang="en-US" sz="1500" i="1"/>
              <a:t> </a:t>
            </a:r>
            <a:r>
              <a:rPr lang="en-US" sz="1500" i="1" err="1"/>
              <a:t>siap</a:t>
            </a:r>
            <a:r>
              <a:rPr lang="en-US" sz="1500" i="1"/>
              <a:t> </a:t>
            </a:r>
            <a:r>
              <a:rPr lang="en-US" sz="1500" i="1" err="1"/>
              <a:t>untuk</a:t>
            </a:r>
            <a:r>
              <a:rPr lang="en-US" sz="1500" i="1"/>
              <a:t> </a:t>
            </a:r>
            <a:r>
              <a:rPr lang="en-US" sz="1500" i="1" err="1"/>
              <a:t>kerja</a:t>
            </a:r>
            <a:r>
              <a:rPr lang="en-US" sz="1500" i="1"/>
              <a:t> ?</a:t>
            </a:r>
          </a:p>
          <a:p>
            <a:endParaRPr lang="en-US" sz="1500"/>
          </a:p>
          <a:p>
            <a:endParaRPr lang="en-US" sz="150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B48F2BB-CF74-4210-B57A-1F9F9B14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741" y="156877"/>
            <a:ext cx="1940718" cy="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6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FB47C68-DD83-4660-A3F7-9A80A54B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Buatlah</a:t>
            </a:r>
            <a:r>
              <a:rPr lang="en-US" dirty="0"/>
              <a:t> Keputusan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!!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5CF7060-DDE4-46E6-ADDF-0E274A77A170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1. </a:t>
            </a:r>
            <a:r>
              <a:rPr lang="en-US" dirty="0" err="1"/>
              <a:t>Membuat</a:t>
            </a:r>
            <a:r>
              <a:rPr lang="en-US" dirty="0"/>
              <a:t> Keputusan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D33A83-BB99-44F2-B9A1-3A75D28F274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167214" y="4471792"/>
            <a:ext cx="2991427" cy="22055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>
                <a:solidFill>
                  <a:srgbClr val="000000"/>
                </a:solidFill>
              </a:rPr>
              <a:t>	Jika </a:t>
            </a:r>
            <a:r>
              <a:rPr lang="en-US" sz="1600" dirty="0" err="1">
                <a:solidFill>
                  <a:srgbClr val="000000"/>
                </a:solidFill>
              </a:rPr>
              <a:t>kode</a:t>
            </a:r>
            <a:r>
              <a:rPr lang="en-US" sz="1600" dirty="0">
                <a:solidFill>
                  <a:srgbClr val="000000"/>
                </a:solidFill>
              </a:rPr>
              <a:t> mu </a:t>
            </a:r>
            <a:r>
              <a:rPr lang="en-US" sz="1600" dirty="0" err="1">
                <a:solidFill>
                  <a:srgbClr val="000000"/>
                </a:solidFill>
              </a:rPr>
              <a:t>untuk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menyelesaikan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sebuah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masalah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maka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buatlah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keputusan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dengan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baik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seperti</a:t>
            </a:r>
            <a:r>
              <a:rPr lang="en-US" sz="1600" dirty="0">
                <a:solidFill>
                  <a:srgbClr val="000000"/>
                </a:solidFill>
              </a:rPr>
              <a:t> :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rgbClr val="000000"/>
                </a:solidFill>
              </a:rPr>
              <a:t>“Jika (if) </a:t>
            </a:r>
            <a:r>
              <a:rPr lang="en-US" sz="1600" dirty="0" err="1">
                <a:solidFill>
                  <a:srgbClr val="000000"/>
                </a:solidFill>
              </a:rPr>
              <a:t>kamu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mengerjakan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tugas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dengan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cara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menyontek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atau</a:t>
            </a:r>
            <a:r>
              <a:rPr lang="en-US" sz="1600" dirty="0">
                <a:solidFill>
                  <a:srgbClr val="000000"/>
                </a:solidFill>
              </a:rPr>
              <a:t> copy paste, </a:t>
            </a:r>
            <a:r>
              <a:rPr lang="en-US" sz="1600" dirty="0" err="1">
                <a:solidFill>
                  <a:srgbClr val="000000"/>
                </a:solidFill>
              </a:rPr>
              <a:t>maka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kamu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tidak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akan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mendapatkan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nilai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bagus</a:t>
            </a:r>
            <a:r>
              <a:rPr lang="en-US" sz="1600" dirty="0">
                <a:solidFill>
                  <a:srgbClr val="000000"/>
                </a:solidFill>
              </a:rPr>
              <a:t>”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836FA3C-462C-4955-9E8B-CB08D8B654DC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4638141" y="3127133"/>
            <a:ext cx="3065366" cy="60373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2. </a:t>
            </a:r>
            <a:r>
              <a:rPr lang="en-US" dirty="0" err="1"/>
              <a:t>Pernyataan</a:t>
            </a:r>
            <a:r>
              <a:rPr lang="en-US" dirty="0"/>
              <a:t> “IF”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Menjalan</a:t>
            </a:r>
            <a:r>
              <a:rPr lang="en-US" dirty="0"/>
              <a:t> Kode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yang </a:t>
            </a:r>
            <a:r>
              <a:rPr lang="en-US" dirty="0" err="1"/>
              <a:t>Benar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55155FD-EA74-4A20-B163-16990143777C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536554" y="3730867"/>
            <a:ext cx="3166953" cy="22055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80067CE-BD09-4EBD-AFC5-06AAEB89C601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8301247" y="1040284"/>
            <a:ext cx="2728138" cy="478453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3. Kita Bisa </a:t>
            </a:r>
            <a:r>
              <a:rPr lang="en-US" dirty="0" err="1"/>
              <a:t>Menggunakan</a:t>
            </a:r>
            <a:r>
              <a:rPr lang="en-US" dirty="0"/>
              <a:t> Symbol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CC52BBB-4681-486B-B314-634A72E26F4B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8081419" y="2091847"/>
            <a:ext cx="3065366" cy="2848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symbol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84031-F470-41BB-8DCA-91CD7979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13639" y="6193301"/>
            <a:ext cx="2743200" cy="225970"/>
          </a:xfrm>
        </p:spPr>
        <p:txBody>
          <a:bodyPr/>
          <a:lstStyle/>
          <a:p>
            <a:r>
              <a:rPr lang="en-US" dirty="0"/>
              <a:t>Universitas Muhammadiyah Yogyakarta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A05ED-C609-4E7A-A01F-47459573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3639" y="6451395"/>
            <a:ext cx="2741612" cy="225969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106F9-F897-4F4D-84ED-2945E2BC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73D369-7E4A-4A2F-926F-61DCD94E1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1" t="62812" r="26890" b="27492"/>
          <a:stretch/>
        </p:blipFill>
        <p:spPr>
          <a:xfrm>
            <a:off x="4438439" y="4183693"/>
            <a:ext cx="3363182" cy="754567"/>
          </a:xfrm>
          <a:prstGeom prst="rect">
            <a:avLst/>
          </a:prstGeom>
        </p:spPr>
      </p:pic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F5010715-6923-4C77-A602-7489B60C6352}"/>
              </a:ext>
            </a:extLst>
          </p:cNvPr>
          <p:cNvSpPr txBox="1">
            <a:spLocks/>
          </p:cNvSpPr>
          <p:nvPr/>
        </p:nvSpPr>
        <p:spPr>
          <a:xfrm>
            <a:off x="4638141" y="5104871"/>
            <a:ext cx="3065366" cy="66495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en-US" sz="1600" dirty="0" err="1">
                <a:solidFill>
                  <a:srgbClr val="000000"/>
                </a:solidFill>
              </a:rPr>
              <a:t>Apakah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maksud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dari</a:t>
            </a:r>
            <a:r>
              <a:rPr lang="en-US" sz="1600" dirty="0">
                <a:solidFill>
                  <a:srgbClr val="000000"/>
                </a:solidFill>
              </a:rPr>
              <a:t> symbol “==“ 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A1FB9E-01A2-4827-A683-24D6BE178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96" t="52983" r="26889" b="34794"/>
          <a:stretch/>
        </p:blipFill>
        <p:spPr>
          <a:xfrm>
            <a:off x="7979303" y="2599392"/>
            <a:ext cx="3269598" cy="1055482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8EC4379-6A76-404D-AF4C-4AF874CB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741" y="156877"/>
            <a:ext cx="1940718" cy="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5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BF3864-5491-4A64-8FD3-73A0D2EC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IF Statements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46D3BBB-6CF6-48E9-A167-0EB926B60BC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793270" y="3203259"/>
            <a:ext cx="3181611" cy="121073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 err="1">
                <a:solidFill>
                  <a:srgbClr val="000000"/>
                </a:solidFill>
              </a:rPr>
              <a:t>Hampir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semua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kalimat</a:t>
            </a:r>
            <a:r>
              <a:rPr lang="en-US" sz="2400" dirty="0">
                <a:solidFill>
                  <a:srgbClr val="000000"/>
                </a:solidFill>
              </a:rPr>
              <a:t> “IF” </a:t>
            </a:r>
            <a:r>
              <a:rPr lang="en-US" sz="2400" dirty="0" err="1">
                <a:solidFill>
                  <a:srgbClr val="000000"/>
                </a:solidFill>
              </a:rPr>
              <a:t>dapat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ditulis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dengan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dua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langkah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80583-D47F-40C1-BDC7-5C319C98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30EFC-F02E-4A14-8D74-3E6659D34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23" t="42740" r="39178" b="41918"/>
          <a:stretch/>
        </p:blipFill>
        <p:spPr>
          <a:xfrm>
            <a:off x="5897475" y="3088430"/>
            <a:ext cx="2872051" cy="1325563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CB0E55BC-C4B7-4A92-BB99-DA74354C134B}"/>
              </a:ext>
            </a:extLst>
          </p:cNvPr>
          <p:cNvSpPr txBox="1">
            <a:spLocks/>
          </p:cNvSpPr>
          <p:nvPr/>
        </p:nvSpPr>
        <p:spPr>
          <a:xfrm>
            <a:off x="7083997" y="5092624"/>
            <a:ext cx="3880852" cy="121073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0000"/>
                </a:solidFill>
              </a:rPr>
              <a:t>Mana yang </a:t>
            </a:r>
            <a:r>
              <a:rPr lang="en-US" sz="2400" dirty="0" err="1">
                <a:solidFill>
                  <a:srgbClr val="000000"/>
                </a:solidFill>
              </a:rPr>
              <a:t>lebih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kamu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pilih</a:t>
            </a:r>
            <a:r>
              <a:rPr lang="en-US" sz="2400" dirty="0">
                <a:solidFill>
                  <a:srgbClr val="000000"/>
                </a:solidFill>
              </a:rPr>
              <a:t> 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4F0B3D8-130C-4964-A1DE-8F76F2F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13639" y="6193301"/>
            <a:ext cx="2743200" cy="225970"/>
          </a:xfrm>
        </p:spPr>
        <p:txBody>
          <a:bodyPr/>
          <a:lstStyle/>
          <a:p>
            <a:r>
              <a:rPr lang="en-US" dirty="0"/>
              <a:t>Universitas Muhammadiyah Yogyakarta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756D057C-EA02-453B-AFDB-291E9C9BD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3639" y="6451395"/>
            <a:ext cx="2741612" cy="225969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pic>
        <p:nvPicPr>
          <p:cNvPr id="15" name="Picture Placeholder 14" descr="Text&#10;&#10;Description automatically generated">
            <a:extLst>
              <a:ext uri="{FF2B5EF4-FFF2-40B4-BE49-F238E27FC236}">
                <a16:creationId xmlns:a16="http://schemas.microsoft.com/office/drawing/2014/main" id="{F34159C1-7CDC-4F82-9ABB-D3B1FC672E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653" r="13653"/>
          <a:stretch>
            <a:fillRect/>
          </a:stretch>
        </p:blipFill>
        <p:spPr/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1BD1132-F0EA-4333-A768-5984411B4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741" y="156877"/>
            <a:ext cx="1940718" cy="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3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DE6EAC-21F3-4AF5-ACB7-1D6C012E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99" y="1882593"/>
            <a:ext cx="4859382" cy="1325563"/>
          </a:xfrm>
        </p:spPr>
        <p:txBody>
          <a:bodyPr/>
          <a:lstStyle/>
          <a:p>
            <a:r>
              <a:rPr lang="en-US" dirty="0"/>
              <a:t>What Do You Think 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308FC-30D1-4594-B1EF-B3FDB56CF7F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65021" y="2400041"/>
            <a:ext cx="4955429" cy="808115"/>
          </a:xfrm>
        </p:spPr>
        <p:txBody>
          <a:bodyPr>
            <a:normAutofit/>
          </a:bodyPr>
          <a:lstStyle/>
          <a:p>
            <a:pPr algn="just"/>
            <a:r>
              <a:rPr lang="en-US" sz="1800" dirty="0" err="1">
                <a:solidFill>
                  <a:srgbClr val="000000"/>
                </a:solidFill>
              </a:rPr>
              <a:t>Dalam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berbagai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serangkaian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karakter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 err="1">
                <a:solidFill>
                  <a:srgbClr val="000000"/>
                </a:solidFill>
              </a:rPr>
              <a:t>komputer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akan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menganggap</a:t>
            </a:r>
            <a:r>
              <a:rPr lang="en-US" sz="1800" dirty="0">
                <a:solidFill>
                  <a:srgbClr val="000000"/>
                </a:solidFill>
              </a:rPr>
              <a:t> “Y” dam “y” </a:t>
            </a:r>
            <a:r>
              <a:rPr lang="en-US" sz="1800" dirty="0" err="1">
                <a:solidFill>
                  <a:srgbClr val="000000"/>
                </a:solidFill>
              </a:rPr>
              <a:t>sebagai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dua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huruf</a:t>
            </a:r>
            <a:r>
              <a:rPr lang="en-US" sz="1800" dirty="0">
                <a:solidFill>
                  <a:srgbClr val="000000"/>
                </a:solidFill>
              </a:rPr>
              <a:t> yang </a:t>
            </a:r>
            <a:r>
              <a:rPr lang="en-US" sz="1800" dirty="0" err="1">
                <a:solidFill>
                  <a:srgbClr val="000000"/>
                </a:solidFill>
              </a:rPr>
              <a:t>berbeda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B7BEA8-8A09-43B2-9540-932391A0B669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284490" y="4937675"/>
            <a:ext cx="4955429" cy="931967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sz="2500" dirty="0">
                <a:solidFill>
                  <a:srgbClr val="000000"/>
                </a:solidFill>
              </a:rPr>
              <a:t>1. </a:t>
            </a:r>
            <a:r>
              <a:rPr lang="en-US" sz="2500" dirty="0" err="1">
                <a:solidFill>
                  <a:srgbClr val="000000"/>
                </a:solidFill>
              </a:rPr>
              <a:t>Bagaimana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hasil</a:t>
            </a:r>
            <a:r>
              <a:rPr lang="en-US" sz="2500" dirty="0">
                <a:solidFill>
                  <a:srgbClr val="000000"/>
                </a:solidFill>
              </a:rPr>
              <a:t> di </a:t>
            </a:r>
            <a:r>
              <a:rPr lang="en-US" sz="2500" dirty="0" err="1">
                <a:solidFill>
                  <a:srgbClr val="000000"/>
                </a:solidFill>
              </a:rPr>
              <a:t>layar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jika</a:t>
            </a:r>
            <a:r>
              <a:rPr lang="en-US" sz="2500" dirty="0">
                <a:solidFill>
                  <a:srgbClr val="000000"/>
                </a:solidFill>
              </a:rPr>
              <a:t> deposit </a:t>
            </a:r>
            <a:r>
              <a:rPr lang="en-US" sz="2500" dirty="0" err="1">
                <a:solidFill>
                  <a:srgbClr val="000000"/>
                </a:solidFill>
              </a:rPr>
              <a:t>kurang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dari</a:t>
            </a:r>
            <a:r>
              <a:rPr lang="en-US" sz="2500" dirty="0">
                <a:solidFill>
                  <a:srgbClr val="000000"/>
                </a:solidFill>
              </a:rPr>
              <a:t> 50 ? </a:t>
            </a:r>
          </a:p>
          <a:p>
            <a:pPr algn="just"/>
            <a:r>
              <a:rPr lang="en-US" sz="2500" dirty="0">
                <a:solidFill>
                  <a:srgbClr val="000000"/>
                </a:solidFill>
              </a:rPr>
              <a:t>2. </a:t>
            </a:r>
            <a:r>
              <a:rPr lang="en-US" sz="2500" dirty="0" err="1">
                <a:solidFill>
                  <a:srgbClr val="000000"/>
                </a:solidFill>
              </a:rPr>
              <a:t>Bagaimana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hasil</a:t>
            </a:r>
            <a:r>
              <a:rPr lang="en-US" sz="2500" dirty="0">
                <a:solidFill>
                  <a:srgbClr val="000000"/>
                </a:solidFill>
              </a:rPr>
              <a:t> di </a:t>
            </a:r>
            <a:r>
              <a:rPr lang="en-US" sz="2500" dirty="0" err="1">
                <a:solidFill>
                  <a:srgbClr val="000000"/>
                </a:solidFill>
              </a:rPr>
              <a:t>layar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jika</a:t>
            </a:r>
            <a:r>
              <a:rPr lang="en-US" sz="2500" dirty="0">
                <a:solidFill>
                  <a:srgbClr val="000000"/>
                </a:solidFill>
              </a:rPr>
              <a:t> deposit </a:t>
            </a:r>
            <a:r>
              <a:rPr lang="en-US" sz="2500" dirty="0" err="1">
                <a:solidFill>
                  <a:srgbClr val="000000"/>
                </a:solidFill>
              </a:rPr>
              <a:t>lebih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dari</a:t>
            </a:r>
            <a:r>
              <a:rPr lang="en-US" sz="2500" dirty="0">
                <a:solidFill>
                  <a:srgbClr val="000000"/>
                </a:solidFill>
              </a:rPr>
              <a:t> 50 ?</a:t>
            </a:r>
          </a:p>
          <a:p>
            <a:pPr algn="just"/>
            <a:r>
              <a:rPr lang="en-US" sz="2500" dirty="0">
                <a:solidFill>
                  <a:srgbClr val="000000"/>
                </a:solidFill>
              </a:rPr>
              <a:t>3. </a:t>
            </a:r>
            <a:r>
              <a:rPr lang="en-US" sz="2500" dirty="0" err="1">
                <a:solidFill>
                  <a:srgbClr val="000000"/>
                </a:solidFill>
              </a:rPr>
              <a:t>Bagaimana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hasil</a:t>
            </a:r>
            <a:r>
              <a:rPr lang="en-US" sz="2500" dirty="0">
                <a:solidFill>
                  <a:srgbClr val="000000"/>
                </a:solidFill>
              </a:rPr>
              <a:t> di </a:t>
            </a:r>
            <a:r>
              <a:rPr lang="en-US" sz="2500" dirty="0" err="1">
                <a:solidFill>
                  <a:srgbClr val="000000"/>
                </a:solidFill>
              </a:rPr>
              <a:t>layar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</a:rPr>
              <a:t>jika</a:t>
            </a:r>
            <a:r>
              <a:rPr lang="en-US" sz="2500" dirty="0">
                <a:solidFill>
                  <a:srgbClr val="000000"/>
                </a:solidFill>
              </a:rPr>
              <a:t> deposit </a:t>
            </a:r>
            <a:r>
              <a:rPr lang="en-US" sz="2500" dirty="0" err="1">
                <a:solidFill>
                  <a:srgbClr val="000000"/>
                </a:solidFill>
              </a:rPr>
              <a:t>tepat</a:t>
            </a:r>
            <a:r>
              <a:rPr lang="en-US" sz="2500" dirty="0">
                <a:solidFill>
                  <a:srgbClr val="000000"/>
                </a:solidFill>
              </a:rPr>
              <a:t> pada </a:t>
            </a:r>
            <a:r>
              <a:rPr lang="en-US" sz="2500" dirty="0" err="1">
                <a:solidFill>
                  <a:srgbClr val="000000"/>
                </a:solidFill>
              </a:rPr>
              <a:t>angka</a:t>
            </a:r>
            <a:r>
              <a:rPr lang="en-US" sz="2500" dirty="0">
                <a:solidFill>
                  <a:srgbClr val="000000"/>
                </a:solidFill>
              </a:rPr>
              <a:t> 100 ?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AE3B3-B373-40B6-8A43-C2A843FB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F38DDF-B236-4234-9B8B-CA06240D9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29" t="46200" r="23150" b="39646"/>
          <a:stretch/>
        </p:blipFill>
        <p:spPr>
          <a:xfrm>
            <a:off x="6096000" y="1257104"/>
            <a:ext cx="4208745" cy="9706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51D2BA-2F52-42C2-A727-12310C19E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29" t="51782" r="31267" b="34064"/>
          <a:stretch/>
        </p:blipFill>
        <p:spPr>
          <a:xfrm>
            <a:off x="6116877" y="3957287"/>
            <a:ext cx="3219189" cy="970665"/>
          </a:xfrm>
          <a:prstGeom prst="rect">
            <a:avLst/>
          </a:prstGeom>
        </p:spPr>
      </p:pic>
      <p:sp>
        <p:nvSpPr>
          <p:cNvPr id="24" name="Date Placeholder 1">
            <a:extLst>
              <a:ext uri="{FF2B5EF4-FFF2-40B4-BE49-F238E27FC236}">
                <a16:creationId xmlns:a16="http://schemas.microsoft.com/office/drawing/2014/main" id="{7D19D481-508B-4713-B2B3-1DD774CD4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95571"/>
            <a:ext cx="2743200" cy="225970"/>
          </a:xfrm>
        </p:spPr>
        <p:txBody>
          <a:bodyPr/>
          <a:lstStyle/>
          <a:p>
            <a:r>
              <a:rPr lang="en-US" dirty="0"/>
              <a:t>Universitas </a:t>
            </a:r>
            <a:r>
              <a:rPr lang="en-US" dirty="0" err="1"/>
              <a:t>Muhammdiyah</a:t>
            </a:r>
            <a:r>
              <a:rPr lang="en-US" dirty="0"/>
              <a:t> Yogyakarta</a:t>
            </a: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AACCFAA5-957E-4584-96B3-02664AC7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36289"/>
            <a:ext cx="2741612" cy="225969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D792BE0-8E99-4CE0-B085-70FA6F59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741" y="156877"/>
            <a:ext cx="1940718" cy="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77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93E608-0E19-4F68-A6B7-B0A2A263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Penanganan</a:t>
            </a:r>
            <a:r>
              <a:rPr lang="en-US" dirty="0"/>
              <a:t> </a:t>
            </a:r>
            <a:r>
              <a:rPr lang="en-US" dirty="0" err="1"/>
              <a:t>Inputan</a:t>
            </a:r>
            <a:r>
              <a:rPr lang="en-US" dirty="0"/>
              <a:t> User</a:t>
            </a:r>
          </a:p>
        </p:txBody>
      </p:sp>
      <p:pic>
        <p:nvPicPr>
          <p:cNvPr id="40" name="Picture Placeholder 39" descr="Building icon">
            <a:extLst>
              <a:ext uri="{FF2B5EF4-FFF2-40B4-BE49-F238E27FC236}">
                <a16:creationId xmlns:a16="http://schemas.microsoft.com/office/drawing/2014/main" id="{581E6194-7E02-4563-8932-E13250B2F8D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12" r="6912"/>
          <a:stretch>
            <a:fillRect/>
          </a:stretch>
        </p:blipFill>
        <p:spPr>
          <a:xfrm>
            <a:off x="5260215" y="1516317"/>
            <a:ext cx="731520" cy="731520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75F4D3-1586-43BE-AC84-DD98C4648AE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284490" y="748607"/>
            <a:ext cx="4955429" cy="539496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membiarkan</a:t>
            </a:r>
            <a:r>
              <a:rPr lang="en-US" dirty="0"/>
              <a:t> user </a:t>
            </a:r>
            <a:r>
              <a:rPr lang="en-US" dirty="0" err="1"/>
              <a:t>memasukan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deposit yang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setorkan</a:t>
            </a:r>
            <a:r>
              <a:rPr lang="en-US" dirty="0"/>
              <a:t> ?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8F85239-F67E-4690-A7E1-BD84D7D66F67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298428" y="2529121"/>
            <a:ext cx="5055371" cy="731519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Kenapa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kode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kita</a:t>
            </a:r>
            <a:r>
              <a:rPr lang="en-US" sz="1600" dirty="0">
                <a:solidFill>
                  <a:srgbClr val="000000"/>
                </a:solidFill>
              </a:rPr>
              <a:t> salah / error ?</a:t>
            </a:r>
          </a:p>
          <a:p>
            <a:r>
              <a:rPr lang="en-US" sz="1600" dirty="0" err="1">
                <a:solidFill>
                  <a:srgbClr val="000000"/>
                </a:solidFill>
              </a:rPr>
              <a:t>Bagaimana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kita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memperbaikanya</a:t>
            </a:r>
            <a:r>
              <a:rPr lang="en-US" sz="1600" dirty="0">
                <a:solidFill>
                  <a:srgbClr val="000000"/>
                </a:solidFill>
              </a:rPr>
              <a:t> ?</a:t>
            </a:r>
          </a:p>
        </p:txBody>
      </p:sp>
      <p:pic>
        <p:nvPicPr>
          <p:cNvPr id="42" name="Picture Placeholder 41" descr="Skyscraper icon">
            <a:extLst>
              <a:ext uri="{FF2B5EF4-FFF2-40B4-BE49-F238E27FC236}">
                <a16:creationId xmlns:a16="http://schemas.microsoft.com/office/drawing/2014/main" id="{FD86819F-08DB-4109-B97C-F624E08E0BB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912" r="6912"/>
          <a:stretch>
            <a:fillRect/>
          </a:stretch>
        </p:blipFill>
        <p:spPr>
          <a:xfrm>
            <a:off x="5295403" y="4753410"/>
            <a:ext cx="731520" cy="73152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A42803C-547E-41DA-9911-41C9F0E86FF7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48398" y="3931154"/>
            <a:ext cx="4955429" cy="539496"/>
          </a:xfrm>
        </p:spPr>
        <p:txBody>
          <a:bodyPr>
            <a:normAutofit/>
          </a:bodyPr>
          <a:lstStyle/>
          <a:p>
            <a:r>
              <a:rPr lang="en-US" sz="1600" dirty="0"/>
              <a:t>Kita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mengubah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“string”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input </a:t>
            </a:r>
            <a:r>
              <a:rPr lang="en-US" sz="1600" dirty="0" err="1"/>
              <a:t>menjadi</a:t>
            </a:r>
            <a:r>
              <a:rPr lang="en-US" sz="1600" dirty="0"/>
              <a:t> “</a:t>
            </a:r>
            <a:r>
              <a:rPr lang="en-US" sz="1600" dirty="0" err="1"/>
              <a:t>angka</a:t>
            </a:r>
            <a:r>
              <a:rPr lang="en-US" sz="1600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FDA7-2AA5-49BB-B8CE-5BAAD8CF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E7C4DA8C-304A-4C6A-AFBC-035AA10B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95571"/>
            <a:ext cx="2743200" cy="225970"/>
          </a:xfrm>
        </p:spPr>
        <p:txBody>
          <a:bodyPr/>
          <a:lstStyle/>
          <a:p>
            <a:r>
              <a:rPr lang="en-US" dirty="0"/>
              <a:t>Universitas </a:t>
            </a:r>
            <a:r>
              <a:rPr lang="en-US" dirty="0" err="1"/>
              <a:t>Muhammdiyah</a:t>
            </a:r>
            <a:r>
              <a:rPr lang="en-US" dirty="0"/>
              <a:t> Yogyakarta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3FE1E50C-D75A-4D4B-B8BC-5BAA716A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36289"/>
            <a:ext cx="2741612" cy="225969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916E7CB-DB46-4557-8A03-8354985918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713" t="38721" r="21096" b="46937"/>
          <a:stretch/>
        </p:blipFill>
        <p:spPr>
          <a:xfrm>
            <a:off x="6494993" y="1390297"/>
            <a:ext cx="4534422" cy="9835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BCFB297-EAB3-4CAD-B665-03AAE668E8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23" t="51721" r="19657" b="21827"/>
          <a:stretch/>
        </p:blipFill>
        <p:spPr>
          <a:xfrm>
            <a:off x="6369732" y="4560660"/>
            <a:ext cx="4659683" cy="181408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3176C05-6B56-4E92-B555-A06821A4B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6741" y="156877"/>
            <a:ext cx="1940718" cy="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0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5D71A-B66C-45C9-80E4-16618780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600" y="814742"/>
            <a:ext cx="4422014" cy="619448"/>
          </a:xfrm>
        </p:spPr>
        <p:txBody>
          <a:bodyPr/>
          <a:lstStyle/>
          <a:p>
            <a:r>
              <a:rPr lang="en-US" dirty="0" err="1"/>
              <a:t>Percabangan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72FD2F-F1C1-4AAB-A771-4B8BBD4B0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3100" y="1867359"/>
            <a:ext cx="4412151" cy="1006331"/>
          </a:xfrm>
        </p:spPr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pemanggang</a:t>
            </a:r>
            <a:r>
              <a:rPr lang="en-US" dirty="0"/>
              <a:t> roti </a:t>
            </a:r>
            <a:r>
              <a:rPr lang="en-US" dirty="0" err="1"/>
              <a:t>seharga</a:t>
            </a:r>
            <a:r>
              <a:rPr lang="en-US" dirty="0"/>
              <a:t> $100 </a:t>
            </a:r>
            <a:r>
              <a:rPr lang="en-US" dirty="0" err="1"/>
              <a:t>secara</a:t>
            </a:r>
            <a:r>
              <a:rPr lang="en-US" dirty="0"/>
              <a:t> gratis dan mug gratis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dibawah</a:t>
            </a:r>
            <a:r>
              <a:rPr lang="en-US" dirty="0"/>
              <a:t> $100 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87FC50-03BF-4F72-8848-F884A71490A0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1168818" y="2791818"/>
            <a:ext cx="4371473" cy="478453"/>
          </a:xfrm>
        </p:spPr>
        <p:txBody>
          <a:bodyPr/>
          <a:lstStyle/>
          <a:p>
            <a:r>
              <a:rPr lang="en-US" dirty="0" err="1"/>
              <a:t>Percabangan</a:t>
            </a:r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983E91-6AA5-4B39-9ABA-8B9CBD86AC9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168817" y="4994228"/>
            <a:ext cx="4371473" cy="805601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en-US" sz="1800" dirty="0">
                <a:solidFill>
                  <a:srgbClr val="000000"/>
                </a:solidFill>
              </a:rPr>
              <a:t>Kode “else” </a:t>
            </a:r>
            <a:r>
              <a:rPr lang="en-US" sz="1800" dirty="0" err="1">
                <a:solidFill>
                  <a:srgbClr val="000000"/>
                </a:solidFill>
              </a:rPr>
              <a:t>hanya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akan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terexecute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jika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dalam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kondisi</a:t>
            </a:r>
            <a:r>
              <a:rPr lang="en-US" sz="1800" dirty="0">
                <a:solidFill>
                  <a:srgbClr val="000000"/>
                </a:solidFill>
              </a:rPr>
              <a:t> NOT true.</a:t>
            </a:r>
          </a:p>
          <a:p>
            <a:pPr marL="0" indent="0">
              <a:buClr>
                <a:schemeClr val="accent4">
                  <a:lumMod val="60000"/>
                  <a:lumOff val="40000"/>
                </a:schemeClr>
              </a:buClr>
              <a:buNone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CC3021-5484-4078-99A1-7601F28B0EED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586122" y="3102631"/>
            <a:ext cx="5168970" cy="47845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Menggunakan</a:t>
            </a:r>
            <a:r>
              <a:rPr lang="en-US" dirty="0"/>
              <a:t> variable Boolean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mengingat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true </a:t>
            </a:r>
            <a:r>
              <a:rPr lang="en-US" dirty="0" err="1"/>
              <a:t>atau</a:t>
            </a:r>
            <a:r>
              <a:rPr lang="en-US" dirty="0"/>
              <a:t> false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89ED88-AF9D-4046-82E7-BB619341344F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651711" y="5611076"/>
            <a:ext cx="5003539" cy="478453"/>
          </a:xfrm>
        </p:spPr>
        <p:txBody>
          <a:bodyPr>
            <a:normAutofit lnSpcReduction="10000"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Pastian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apakah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kondisi</a:t>
            </a:r>
            <a:r>
              <a:rPr lang="en-US" sz="1800" dirty="0">
                <a:solidFill>
                  <a:srgbClr val="000000"/>
                </a:solidFill>
              </a:rPr>
              <a:t> yang </a:t>
            </a:r>
            <a:r>
              <a:rPr lang="en-US" sz="1800" dirty="0" err="1">
                <a:solidFill>
                  <a:srgbClr val="000000"/>
                </a:solidFill>
              </a:rPr>
              <a:t>kita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pilih</a:t>
            </a:r>
            <a:r>
              <a:rPr lang="en-US" sz="1800" dirty="0">
                <a:solidFill>
                  <a:srgbClr val="000000"/>
                </a:solidFill>
              </a:rPr>
              <a:t> “TRUE” </a:t>
            </a:r>
            <a:r>
              <a:rPr lang="en-US" sz="1800" dirty="0" err="1">
                <a:solidFill>
                  <a:srgbClr val="000000"/>
                </a:solidFill>
              </a:rPr>
              <a:t>atau</a:t>
            </a:r>
            <a:r>
              <a:rPr lang="en-US" sz="1800" dirty="0">
                <a:solidFill>
                  <a:srgbClr val="000000"/>
                </a:solidFill>
              </a:rPr>
              <a:t> “FALSE”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8E33D-19D5-4E04-A0EB-800660F73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07FF2A95-65F7-41CE-9010-ADF50DD40F84}"/>
              </a:ext>
            </a:extLst>
          </p:cNvPr>
          <p:cNvSpPr txBox="1">
            <a:spLocks/>
          </p:cNvSpPr>
          <p:nvPr/>
        </p:nvSpPr>
        <p:spPr>
          <a:xfrm>
            <a:off x="8913639" y="6193301"/>
            <a:ext cx="2743200" cy="22597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ru-RU"/>
            </a:defPPr>
            <a:lvl1pPr marL="0" algn="l" defTabSz="914400" rtl="0" eaLnBrk="1" latinLnBrk="0" hangingPunct="1">
              <a:defRPr sz="10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Universitas Muhammadiyah Yogyakarta</a:t>
            </a:r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7E3D6C8A-D7BF-47BD-84C1-72786893CEBA}"/>
              </a:ext>
            </a:extLst>
          </p:cNvPr>
          <p:cNvSpPr txBox="1">
            <a:spLocks/>
          </p:cNvSpPr>
          <p:nvPr/>
        </p:nvSpPr>
        <p:spPr>
          <a:xfrm>
            <a:off x="8913639" y="6451395"/>
            <a:ext cx="2741612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ru-RU"/>
            </a:defPPr>
            <a:lvl1pPr marL="0" algn="l" defTabSz="914400" rtl="0" eaLnBrk="1" latinLnBrk="0" hangingPunct="1">
              <a:defRPr sz="10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Teknologi Informasi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E279DA-5A34-4965-A80F-A4D8DD5EB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93" t="41279" r="21404" b="38995"/>
          <a:stretch/>
        </p:blipFill>
        <p:spPr>
          <a:xfrm>
            <a:off x="1168818" y="3450468"/>
            <a:ext cx="4584526" cy="1352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C7F196-9A58-41FF-9768-6B44E16B2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0" t="31416" r="21791" b="42100"/>
          <a:stretch/>
        </p:blipFill>
        <p:spPr>
          <a:xfrm>
            <a:off x="7068248" y="3691030"/>
            <a:ext cx="4412151" cy="1816274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2D41FD3-A6D3-4177-B6F9-A2860F8C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741" y="156877"/>
            <a:ext cx="1940718" cy="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3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573508-6C7F-4A18-833C-A491E594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99" y="497721"/>
            <a:ext cx="7800832" cy="594132"/>
          </a:xfrm>
        </p:spPr>
        <p:txBody>
          <a:bodyPr/>
          <a:lstStyle/>
          <a:p>
            <a:r>
              <a:rPr lang="en-US" dirty="0"/>
              <a:t>Complex Decision with Code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7E120F-D11D-4226-9448-CBBF8AFF3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4471" y="1878611"/>
            <a:ext cx="1188720" cy="1188720"/>
          </a:xfrm>
        </p:spPr>
        <p:txBody>
          <a:bodyPr/>
          <a:lstStyle/>
          <a:p>
            <a:r>
              <a:rPr lang="en-US" dirty="0">
                <a:solidFill>
                  <a:srgbClr val="006F83"/>
                </a:solidFill>
              </a:rPr>
              <a:t>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068404-7139-47A5-A3EA-BA5DA3FFB4F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2076" y="5054019"/>
            <a:ext cx="3453169" cy="1135351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</a:rPr>
              <a:t>Elif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adalah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singkatan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dari</a:t>
            </a:r>
            <a:r>
              <a:rPr lang="en-US" sz="1600" dirty="0">
                <a:solidFill>
                  <a:srgbClr val="000000"/>
                </a:solidFill>
              </a:rPr>
              <a:t> “Else If”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</a:rPr>
              <a:t>Menambahkan</a:t>
            </a:r>
            <a:r>
              <a:rPr lang="en-US" sz="1600" dirty="0">
                <a:solidFill>
                  <a:srgbClr val="000000"/>
                </a:solidFill>
              </a:rPr>
              <a:t> “ELSE” </a:t>
            </a:r>
            <a:r>
              <a:rPr lang="en-US" sz="1600" dirty="0" err="1">
                <a:solidFill>
                  <a:srgbClr val="000000"/>
                </a:solidFill>
              </a:rPr>
              <a:t>untuk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suatu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kondisi</a:t>
            </a:r>
            <a:r>
              <a:rPr lang="en-US" sz="1600" dirty="0">
                <a:solidFill>
                  <a:srgbClr val="000000"/>
                </a:solidFill>
              </a:rPr>
              <a:t> yang </a:t>
            </a:r>
            <a:r>
              <a:rPr lang="en-US" sz="1600" dirty="0" err="1">
                <a:solidFill>
                  <a:srgbClr val="000000"/>
                </a:solidFill>
              </a:rPr>
              <a:t>tidak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dicantumkan</a:t>
            </a:r>
            <a:endParaRPr lang="en-US" sz="16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882582-7E2D-4036-AE70-5F2600CB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42826" y="1878611"/>
            <a:ext cx="1188720" cy="1188720"/>
          </a:xfrm>
        </p:spPr>
        <p:txBody>
          <a:bodyPr/>
          <a:lstStyle/>
          <a:p>
            <a:r>
              <a:rPr lang="en-US" dirty="0">
                <a:solidFill>
                  <a:srgbClr val="006F83"/>
                </a:solidFill>
              </a:rPr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F0E104-7DF0-40B9-BBAF-665FFAD19B6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261582" y="5054019"/>
            <a:ext cx="3389192" cy="88363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Kita </a:t>
            </a:r>
            <a:r>
              <a:rPr lang="en-US" dirty="0" err="1">
                <a:solidFill>
                  <a:srgbClr val="000000"/>
                </a:solidFill>
              </a:rPr>
              <a:t>bisa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menggunakan</a:t>
            </a:r>
            <a:r>
              <a:rPr lang="en-US" dirty="0">
                <a:solidFill>
                  <a:srgbClr val="000000"/>
                </a:solidFill>
              </a:rPr>
              <a:t> “and” dan “or” </a:t>
            </a:r>
            <a:r>
              <a:rPr lang="en-US" dirty="0" err="1">
                <a:solidFill>
                  <a:srgbClr val="000000"/>
                </a:solidFill>
              </a:rPr>
              <a:t>dalam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kondisi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kombinasi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Kita juga </a:t>
            </a:r>
            <a:r>
              <a:rPr lang="en-US" dirty="0" err="1">
                <a:solidFill>
                  <a:srgbClr val="000000"/>
                </a:solidFill>
              </a:rPr>
              <a:t>dapat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menggunakan</a:t>
            </a:r>
            <a:r>
              <a:rPr lang="en-US" dirty="0">
                <a:solidFill>
                  <a:srgbClr val="000000"/>
                </a:solidFill>
              </a:rPr>
              <a:t> “/” </a:t>
            </a:r>
            <a:r>
              <a:rPr lang="en-US" dirty="0" err="1">
                <a:solidFill>
                  <a:srgbClr val="000000"/>
                </a:solidFill>
              </a:rPr>
              <a:t>dalam</a:t>
            </a:r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kalimat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tunggal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A4D816-16C0-4A8A-8056-74F115345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1182" y="1878611"/>
            <a:ext cx="1188720" cy="1188720"/>
          </a:xfrm>
        </p:spPr>
        <p:txBody>
          <a:bodyPr/>
          <a:lstStyle/>
          <a:p>
            <a:r>
              <a:rPr lang="en-US" dirty="0">
                <a:solidFill>
                  <a:srgbClr val="006F83"/>
                </a:solidFill>
              </a:rPr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9C901DF-59A5-4233-B825-DE5FC8B4FFDD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9305704" y="1613024"/>
            <a:ext cx="2273834" cy="909758"/>
          </a:xfrm>
        </p:spPr>
        <p:txBody>
          <a:bodyPr/>
          <a:lstStyle/>
          <a:p>
            <a:r>
              <a:rPr lang="en-US" dirty="0"/>
              <a:t>Nested If Statement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8ED6BB7-550D-4516-A105-98FF3C8AA5EA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184388" y="5054018"/>
            <a:ext cx="3906405" cy="1135351"/>
          </a:xfrm>
        </p:spPr>
        <p:txBody>
          <a:bodyPr>
            <a:norm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</a:rPr>
              <a:t>Dalam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kondisi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seperti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ini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kita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harus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berhati-hati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dalam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kode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menjorok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karena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akan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menentukan</a:t>
            </a:r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kode</a:t>
            </a:r>
            <a:r>
              <a:rPr lang="en-US" dirty="0">
                <a:solidFill>
                  <a:srgbClr val="000000"/>
                </a:solidFill>
              </a:rPr>
              <a:t> mana yang </a:t>
            </a:r>
            <a:r>
              <a:rPr lang="en-US" dirty="0" err="1">
                <a:solidFill>
                  <a:srgbClr val="000000"/>
                </a:solidFill>
              </a:rPr>
              <a:t>akan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masuk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dalam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pernyataan</a:t>
            </a:r>
            <a:r>
              <a:rPr lang="en-US" dirty="0">
                <a:solidFill>
                  <a:srgbClr val="000000"/>
                </a:solidFill>
              </a:rPr>
              <a:t> “IF”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E83FC-E300-4C31-B39B-C023E466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521" y="6309122"/>
            <a:ext cx="266700" cy="225969"/>
          </a:xfrm>
        </p:spPr>
        <p:txBody>
          <a:bodyPr/>
          <a:lstStyle/>
          <a:p>
            <a:fld id="{D9BB3731-526F-4638-85F8-715D717FFC12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97E22FFD-6E5D-499B-B8C1-3CAFCD9FB9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5981" y="6247294"/>
            <a:ext cx="2743200" cy="225970"/>
          </a:xfrm>
        </p:spPr>
        <p:txBody>
          <a:bodyPr/>
          <a:lstStyle/>
          <a:p>
            <a:r>
              <a:rPr lang="en-US" dirty="0"/>
              <a:t>Universitas </a:t>
            </a:r>
            <a:r>
              <a:rPr lang="en-US" dirty="0" err="1"/>
              <a:t>Muhammdiyah</a:t>
            </a:r>
            <a:r>
              <a:rPr lang="en-US" dirty="0"/>
              <a:t> Yogyakarta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16BF632-40FD-452C-BA78-3CF3C611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569" y="6488012"/>
            <a:ext cx="2741612" cy="225969"/>
          </a:xfrm>
        </p:spPr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9BDB56-37FA-4990-BB3D-4CC2349C5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4" t="48527" r="28945" b="23836"/>
          <a:stretch/>
        </p:blipFill>
        <p:spPr>
          <a:xfrm>
            <a:off x="896603" y="3236704"/>
            <a:ext cx="2926081" cy="15341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69D5E7-59E3-4940-AFBC-2026BDBEF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18" t="39074" r="19350" b="33616"/>
          <a:stretch/>
        </p:blipFill>
        <p:spPr>
          <a:xfrm>
            <a:off x="8307228" y="3234035"/>
            <a:ext cx="3622426" cy="1617739"/>
          </a:xfrm>
          <a:prstGeom prst="rect">
            <a:avLst/>
          </a:prstGeom>
        </p:spPr>
      </p:pic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4C3866C-950B-47FB-8470-91C62338A3A4}"/>
              </a:ext>
            </a:extLst>
          </p:cNvPr>
          <p:cNvSpPr txBox="1">
            <a:spLocks/>
          </p:cNvSpPr>
          <p:nvPr/>
        </p:nvSpPr>
        <p:spPr>
          <a:xfrm>
            <a:off x="2068992" y="1613024"/>
            <a:ext cx="2273834" cy="90975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22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If, Then, Otherwise..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7DEB9B85-4B86-4AC3-9154-FB7FD8708B3A}"/>
              </a:ext>
            </a:extLst>
          </p:cNvPr>
          <p:cNvSpPr txBox="1">
            <a:spLocks/>
          </p:cNvSpPr>
          <p:nvPr/>
        </p:nvSpPr>
        <p:spPr>
          <a:xfrm>
            <a:off x="5635544" y="1613024"/>
            <a:ext cx="2273834" cy="90975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sz="2200" b="1" i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Combining Conditions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96BFE3-CAA7-4DC4-BBC1-4B733B696A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26" t="42350" r="19246" b="32786"/>
          <a:stretch/>
        </p:blipFill>
        <p:spPr>
          <a:xfrm>
            <a:off x="4937186" y="3865298"/>
            <a:ext cx="2407251" cy="11887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3115A3-BBB3-47E4-84DA-1D04590C03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23" t="48010" r="21815" b="28401"/>
          <a:stretch/>
        </p:blipFill>
        <p:spPr>
          <a:xfrm>
            <a:off x="4313655" y="2917603"/>
            <a:ext cx="2273835" cy="1188721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955B82F6-D265-4C72-A5CE-C3E6B5F44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741" y="156877"/>
            <a:ext cx="1940718" cy="4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5316"/>
      </p:ext>
    </p:extLst>
  </p:cSld>
  <p:clrMapOvr>
    <a:masterClrMapping/>
  </p:clrMapOvr>
</p:sld>
</file>

<file path=ppt/theme/theme1.xml><?xml version="1.0" encoding="utf-8"?>
<a:theme xmlns:a="http://schemas.openxmlformats.org/drawingml/2006/main" name="Financial_PitchDeck_MO-v6">
  <a:themeElements>
    <a:clrScheme name="Custom 23">
      <a:dk1>
        <a:srgbClr val="006F83"/>
      </a:dk1>
      <a:lt1>
        <a:srgbClr val="FFFFFF"/>
      </a:lt1>
      <a:dk2>
        <a:srgbClr val="4D4D4D"/>
      </a:dk2>
      <a:lt2>
        <a:srgbClr val="DED8A4"/>
      </a:lt2>
      <a:accent1>
        <a:srgbClr val="DED8A4"/>
      </a:accent1>
      <a:accent2>
        <a:srgbClr val="790000"/>
      </a:accent2>
      <a:accent3>
        <a:srgbClr val="969959"/>
      </a:accent3>
      <a:accent4>
        <a:srgbClr val="32A1A6"/>
      </a:accent4>
      <a:accent5>
        <a:srgbClr val="606032"/>
      </a:accent5>
      <a:accent6>
        <a:srgbClr val="3C8C41"/>
      </a:accent6>
      <a:hlink>
        <a:srgbClr val="006F83"/>
      </a:hlink>
      <a:folHlink>
        <a:srgbClr val="006F83"/>
      </a:folHlink>
    </a:clrScheme>
    <a:fontScheme name="Custom 6">
      <a:majorFont>
        <a:latin typeface="Tahom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270744_Financial pitch deck_AAS_v4" id="{6B56449C-CC63-4FF3-BE4A-64780CE1EAAB}" vid="{648F9AC5-FF4B-45EC-957E-86958EA96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35F702-06A3-47B5-A78B-5ADAC21E3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64CC-A486-4853-8170-C389804B0B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EEFE3F-2FB4-416D-9B9D-A1CF2786247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398</TotalTime>
  <Words>768</Words>
  <Application>Microsoft Office PowerPoint</Application>
  <PresentationFormat>Widescreen</PresentationFormat>
  <Paragraphs>120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Tahoma</vt:lpstr>
      <vt:lpstr>Times New Roman</vt:lpstr>
      <vt:lpstr>Wingdings</vt:lpstr>
      <vt:lpstr>Financial_PitchDeck_MO-v6</vt:lpstr>
      <vt:lpstr>Pengenalan Bahasa Pemrograman Python</vt:lpstr>
      <vt:lpstr>DECISION</vt:lpstr>
      <vt:lpstr>Jadi, Gimana Kita Membuat Sebuah Keputusan ?</vt:lpstr>
      <vt:lpstr>Buatlah Keputusan Dengan Baik !!</vt:lpstr>
      <vt:lpstr>Real World IF Statements</vt:lpstr>
      <vt:lpstr>What Do You Think ?</vt:lpstr>
      <vt:lpstr>Penanganan Inputan User</vt:lpstr>
      <vt:lpstr>Percabangan</vt:lpstr>
      <vt:lpstr>Complex Decision with Code</vt:lpstr>
      <vt:lpstr>LOOP</vt:lpstr>
      <vt:lpstr>Looping</vt:lpstr>
      <vt:lpstr>LOOPING</vt:lpstr>
      <vt:lpstr>While Looping</vt:lpstr>
      <vt:lpstr>THANK YOU!</vt:lpstr>
      <vt:lpstr>- Microsoft, Trust Academic Solution, Making Decisions with Code. - Microsoft, Trust Academic Solution, Complex Decisions with Code. - Microsoft, Trust Academic Solution, Repeating Events - Microsoft, Trust Academic Solution, Repeating Events Until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 TITLE</dc:title>
  <dc:creator>Tety D Septiari</dc:creator>
  <cp:lastModifiedBy>Tety D Septiari</cp:lastModifiedBy>
  <cp:revision>32</cp:revision>
  <dcterms:created xsi:type="dcterms:W3CDTF">2021-03-27T14:27:47Z</dcterms:created>
  <dcterms:modified xsi:type="dcterms:W3CDTF">2021-04-07T00:24:53Z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